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968" r:id="rId1"/>
  </p:sldMasterIdLst>
  <p:notesMasterIdLst>
    <p:notesMasterId r:id="rId21"/>
  </p:notesMasterIdLst>
  <p:sldIdLst>
    <p:sldId id="256" r:id="rId2"/>
    <p:sldId id="257" r:id="rId3"/>
    <p:sldId id="258" r:id="rId4"/>
    <p:sldId id="273" r:id="rId5"/>
    <p:sldId id="260" r:id="rId6"/>
    <p:sldId id="275" r:id="rId7"/>
    <p:sldId id="276" r:id="rId8"/>
    <p:sldId id="262" r:id="rId9"/>
    <p:sldId id="263" r:id="rId10"/>
    <p:sldId id="264" r:id="rId11"/>
    <p:sldId id="277" r:id="rId12"/>
    <p:sldId id="265" r:id="rId13"/>
    <p:sldId id="278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8FD6A-E179-4FCE-9F1C-73FDC92667AA}" v="22" dt="2020-06-12T05:17:06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8" autoAdjust="0"/>
    <p:restoredTop sz="95645"/>
  </p:normalViewPr>
  <p:slideViewPr>
    <p:cSldViewPr snapToGrid="0" showGuides="1">
      <p:cViewPr varScale="1">
        <p:scale>
          <a:sx n="72" d="100"/>
          <a:sy n="72" d="100"/>
        </p:scale>
        <p:origin x="240" y="9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3" Type="http://schemas.openxmlformats.org/officeDocument/2006/relationships/slide" Target="slides/slide3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svg"/><Relationship Id="rId1" Type="http://schemas.openxmlformats.org/officeDocument/2006/relationships/image" Target="../media/image71.png"/><Relationship Id="rId6" Type="http://schemas.openxmlformats.org/officeDocument/2006/relationships/image" Target="../media/image66.svg"/><Relationship Id="rId5" Type="http://schemas.openxmlformats.org/officeDocument/2006/relationships/image" Target="../media/image74.png"/><Relationship Id="rId4" Type="http://schemas.openxmlformats.org/officeDocument/2006/relationships/image" Target="../media/image64.sv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svg"/><Relationship Id="rId1" Type="http://schemas.openxmlformats.org/officeDocument/2006/relationships/image" Target="../media/image76.pn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65.png"/><Relationship Id="rId7" Type="http://schemas.openxmlformats.org/officeDocument/2006/relationships/image" Target="../media/image81.png"/><Relationship Id="rId2" Type="http://schemas.openxmlformats.org/officeDocument/2006/relationships/image" Target="../media/image72.svg"/><Relationship Id="rId1" Type="http://schemas.openxmlformats.org/officeDocument/2006/relationships/image" Target="../media/image78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66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svg"/><Relationship Id="rId1" Type="http://schemas.openxmlformats.org/officeDocument/2006/relationships/image" Target="../media/image75.png"/><Relationship Id="rId6" Type="http://schemas.openxmlformats.org/officeDocument/2006/relationships/image" Target="../media/image66.svg"/><Relationship Id="rId5" Type="http://schemas.openxmlformats.org/officeDocument/2006/relationships/image" Target="../media/image70.png"/><Relationship Id="rId4" Type="http://schemas.openxmlformats.org/officeDocument/2006/relationships/image" Target="../media/image64.sv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svg"/><Relationship Id="rId1" Type="http://schemas.openxmlformats.org/officeDocument/2006/relationships/image" Target="../media/image76.pn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0.png"/><Relationship Id="rId7" Type="http://schemas.openxmlformats.org/officeDocument/2006/relationships/image" Target="../media/image84.png"/><Relationship Id="rId2" Type="http://schemas.openxmlformats.org/officeDocument/2006/relationships/image" Target="../media/image72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83.png"/><Relationship Id="rId4" Type="http://schemas.openxmlformats.org/officeDocument/2006/relationships/image" Target="../media/image66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36.png"/><Relationship Id="rId6" Type="http://schemas.openxmlformats.org/officeDocument/2006/relationships/image" Target="../media/image29.sv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40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53.sv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7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0.svg"/><Relationship Id="rId1" Type="http://schemas.openxmlformats.org/officeDocument/2006/relationships/image" Target="../media/image67.png"/><Relationship Id="rId6" Type="http://schemas.openxmlformats.org/officeDocument/2006/relationships/image" Target="../media/image64.svg"/><Relationship Id="rId5" Type="http://schemas.openxmlformats.org/officeDocument/2006/relationships/image" Target="../media/image69.png"/><Relationship Id="rId4" Type="http://schemas.openxmlformats.org/officeDocument/2006/relationships/image" Target="../media/image6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6FB46F-4109-4675-AD2B-1CB8EF334B8D}" type="doc">
      <dgm:prSet loTypeId="urn:microsoft.com/office/officeart/2005/8/layout/chevron1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47DD0E-1F74-4A01-ACCE-FA89B4244E53}">
      <dgm:prSet/>
      <dgm:spPr/>
      <dgm:t>
        <a:bodyPr/>
        <a:lstStyle/>
        <a:p>
          <a:r>
            <a:rPr lang="en-GB" dirty="0"/>
            <a:t>If nurses have a good knowledge </a:t>
          </a:r>
        </a:p>
        <a:p>
          <a:r>
            <a:rPr lang="en-GB" dirty="0"/>
            <a:t>of healthy nutrition…</a:t>
          </a:r>
          <a:endParaRPr lang="en-US" dirty="0"/>
        </a:p>
      </dgm:t>
    </dgm:pt>
    <dgm:pt modelId="{10AB38D2-87F8-47FC-9DCD-B9F75E42F8BC}" type="parTrans" cxnId="{47245305-BEA7-4569-8C40-B3FCCE0A9178}">
      <dgm:prSet/>
      <dgm:spPr/>
      <dgm:t>
        <a:bodyPr/>
        <a:lstStyle/>
        <a:p>
          <a:endParaRPr lang="en-US"/>
        </a:p>
      </dgm:t>
    </dgm:pt>
    <dgm:pt modelId="{4A76F34F-E675-4CB3-8E54-51391FA54DF2}" type="sibTrans" cxnId="{47245305-BEA7-4569-8C40-B3FCCE0A9178}">
      <dgm:prSet/>
      <dgm:spPr/>
      <dgm:t>
        <a:bodyPr/>
        <a:lstStyle/>
        <a:p>
          <a:endParaRPr lang="en-US"/>
        </a:p>
      </dgm:t>
    </dgm:pt>
    <dgm:pt modelId="{11535652-E548-43EB-A255-46D3F7A5A04E}">
      <dgm:prSet/>
      <dgm:spPr/>
      <dgm:t>
        <a:bodyPr/>
        <a:lstStyle/>
        <a:p>
          <a:r>
            <a:rPr lang="en-GB"/>
            <a:t>…they can educate their patients about it.</a:t>
          </a:r>
          <a:endParaRPr lang="en-US"/>
        </a:p>
      </dgm:t>
    </dgm:pt>
    <dgm:pt modelId="{DD0FD9E6-9807-4CB8-8127-C8A6A9E60923}" type="parTrans" cxnId="{E38BDDD8-C091-48C5-807E-344B4477C42A}">
      <dgm:prSet/>
      <dgm:spPr/>
      <dgm:t>
        <a:bodyPr/>
        <a:lstStyle/>
        <a:p>
          <a:endParaRPr lang="en-US"/>
        </a:p>
      </dgm:t>
    </dgm:pt>
    <dgm:pt modelId="{DF54A5FB-1805-4540-9927-D0053DC5F1C3}" type="sibTrans" cxnId="{E38BDDD8-C091-48C5-807E-344B4477C42A}">
      <dgm:prSet/>
      <dgm:spPr/>
      <dgm:t>
        <a:bodyPr/>
        <a:lstStyle/>
        <a:p>
          <a:endParaRPr lang="en-US"/>
        </a:p>
      </dgm:t>
    </dgm:pt>
    <dgm:pt modelId="{29834D00-A9ED-46A2-B590-1259F716434D}">
      <dgm:prSet/>
      <dgm:spPr/>
      <dgm:t>
        <a:bodyPr/>
        <a:lstStyle/>
        <a:p>
          <a:r>
            <a:rPr lang="en-GB" dirty="0"/>
            <a:t>…their better lifestyle leads to fewer days of absence because of sick leave.</a:t>
          </a:r>
          <a:endParaRPr lang="en-US" dirty="0"/>
        </a:p>
      </dgm:t>
    </dgm:pt>
    <dgm:pt modelId="{39E12781-72C8-469B-AE46-6D334BD03B21}" type="parTrans" cxnId="{3B18B987-03C8-47AA-A5B7-8A10974F2778}">
      <dgm:prSet/>
      <dgm:spPr/>
      <dgm:t>
        <a:bodyPr/>
        <a:lstStyle/>
        <a:p>
          <a:endParaRPr lang="en-US"/>
        </a:p>
      </dgm:t>
    </dgm:pt>
    <dgm:pt modelId="{463BCEA4-F3A3-437A-A192-C1DDFB81B4B0}" type="sibTrans" cxnId="{3B18B987-03C8-47AA-A5B7-8A10974F2778}">
      <dgm:prSet/>
      <dgm:spPr/>
      <dgm:t>
        <a:bodyPr/>
        <a:lstStyle/>
        <a:p>
          <a:endParaRPr lang="en-US"/>
        </a:p>
      </dgm:t>
    </dgm:pt>
    <dgm:pt modelId="{519C1C0E-3451-491D-BEAB-702AEB7B8973}">
      <dgm:prSet/>
      <dgm:spPr/>
      <dgm:t>
        <a:bodyPr/>
        <a:lstStyle/>
        <a:p>
          <a:r>
            <a:rPr lang="en-GB" dirty="0"/>
            <a:t>... and have change one health habit, they are more willing to chance others as well. </a:t>
          </a:r>
          <a:endParaRPr lang="en-US" dirty="0"/>
        </a:p>
      </dgm:t>
    </dgm:pt>
    <dgm:pt modelId="{66BA9BD7-EE3A-45E7-ABE3-3E4B00A98F9A}" type="parTrans" cxnId="{7FBAD340-E35E-447F-B23C-E5E386B0C331}">
      <dgm:prSet/>
      <dgm:spPr/>
      <dgm:t>
        <a:bodyPr/>
        <a:lstStyle/>
        <a:p>
          <a:endParaRPr lang="en-US"/>
        </a:p>
      </dgm:t>
    </dgm:pt>
    <dgm:pt modelId="{E9E643AE-DD59-4E95-B97D-FA7C7050919F}" type="sibTrans" cxnId="{7FBAD340-E35E-447F-B23C-E5E386B0C331}">
      <dgm:prSet/>
      <dgm:spPr/>
      <dgm:t>
        <a:bodyPr/>
        <a:lstStyle/>
        <a:p>
          <a:endParaRPr lang="en-US"/>
        </a:p>
      </dgm:t>
    </dgm:pt>
    <dgm:pt modelId="{B19D265F-674D-6847-A003-F355214D435A}" type="pres">
      <dgm:prSet presAssocID="{3E6FB46F-4109-4675-AD2B-1CB8EF334B8D}" presName="Name0" presStyleCnt="0">
        <dgm:presLayoutVars>
          <dgm:dir/>
          <dgm:animLvl val="lvl"/>
          <dgm:resizeHandles val="exact"/>
        </dgm:presLayoutVars>
      </dgm:prSet>
      <dgm:spPr/>
    </dgm:pt>
    <dgm:pt modelId="{4A6B9AC1-D972-C64E-A555-5C757FF1671E}" type="pres">
      <dgm:prSet presAssocID="{3E47DD0E-1F74-4A01-ACCE-FA89B4244E53}" presName="composite" presStyleCnt="0"/>
      <dgm:spPr/>
    </dgm:pt>
    <dgm:pt modelId="{F107834C-1D1E-2E43-98EB-8C4129BDC6DD}" type="pres">
      <dgm:prSet presAssocID="{3E47DD0E-1F74-4A01-ACCE-FA89B4244E53}" presName="par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9116458F-6749-A443-B79F-30344490E916}" type="pres">
      <dgm:prSet presAssocID="{3E47DD0E-1F74-4A01-ACCE-FA89B4244E53}" presName="desTx" presStyleLbl="revTx" presStyleIdx="0" presStyleCnt="1">
        <dgm:presLayoutVars>
          <dgm:bulletEnabled val="1"/>
        </dgm:presLayoutVars>
      </dgm:prSet>
      <dgm:spPr/>
    </dgm:pt>
  </dgm:ptLst>
  <dgm:cxnLst>
    <dgm:cxn modelId="{70F88E01-A185-874D-A893-2477E3959C62}" type="presOf" srcId="{3E47DD0E-1F74-4A01-ACCE-FA89B4244E53}" destId="{F107834C-1D1E-2E43-98EB-8C4129BDC6DD}" srcOrd="0" destOrd="0" presId="urn:microsoft.com/office/officeart/2005/8/layout/chevron1"/>
    <dgm:cxn modelId="{47245305-BEA7-4569-8C40-B3FCCE0A9178}" srcId="{3E6FB46F-4109-4675-AD2B-1CB8EF334B8D}" destId="{3E47DD0E-1F74-4A01-ACCE-FA89B4244E53}" srcOrd="0" destOrd="0" parTransId="{10AB38D2-87F8-47FC-9DCD-B9F75E42F8BC}" sibTransId="{4A76F34F-E675-4CB3-8E54-51391FA54DF2}"/>
    <dgm:cxn modelId="{9CD5641B-3CC8-7543-BB5B-1BB60C728683}" type="presOf" srcId="{519C1C0E-3451-491D-BEAB-702AEB7B8973}" destId="{9116458F-6749-A443-B79F-30344490E916}" srcOrd="0" destOrd="2" presId="urn:microsoft.com/office/officeart/2005/8/layout/chevron1"/>
    <dgm:cxn modelId="{9EEB2C3A-84E3-A249-9F91-A86C0EEE510E}" type="presOf" srcId="{11535652-E548-43EB-A255-46D3F7A5A04E}" destId="{9116458F-6749-A443-B79F-30344490E916}" srcOrd="0" destOrd="0" presId="urn:microsoft.com/office/officeart/2005/8/layout/chevron1"/>
    <dgm:cxn modelId="{7FBAD340-E35E-447F-B23C-E5E386B0C331}" srcId="{3E47DD0E-1F74-4A01-ACCE-FA89B4244E53}" destId="{519C1C0E-3451-491D-BEAB-702AEB7B8973}" srcOrd="2" destOrd="0" parTransId="{66BA9BD7-EE3A-45E7-ABE3-3E4B00A98F9A}" sibTransId="{E9E643AE-DD59-4E95-B97D-FA7C7050919F}"/>
    <dgm:cxn modelId="{3B18B987-03C8-47AA-A5B7-8A10974F2778}" srcId="{3E47DD0E-1F74-4A01-ACCE-FA89B4244E53}" destId="{29834D00-A9ED-46A2-B590-1259F716434D}" srcOrd="1" destOrd="0" parTransId="{39E12781-72C8-469B-AE46-6D334BD03B21}" sibTransId="{463BCEA4-F3A3-437A-A192-C1DDFB81B4B0}"/>
    <dgm:cxn modelId="{5D04A0B4-87FC-C547-A2C0-994302397C39}" type="presOf" srcId="{3E6FB46F-4109-4675-AD2B-1CB8EF334B8D}" destId="{B19D265F-674D-6847-A003-F355214D435A}" srcOrd="0" destOrd="0" presId="urn:microsoft.com/office/officeart/2005/8/layout/chevron1"/>
    <dgm:cxn modelId="{E38BDDD8-C091-48C5-807E-344B4477C42A}" srcId="{3E47DD0E-1F74-4A01-ACCE-FA89B4244E53}" destId="{11535652-E548-43EB-A255-46D3F7A5A04E}" srcOrd="0" destOrd="0" parTransId="{DD0FD9E6-9807-4CB8-8127-C8A6A9E60923}" sibTransId="{DF54A5FB-1805-4540-9927-D0053DC5F1C3}"/>
    <dgm:cxn modelId="{8CA01CE2-B7F6-6C4C-883C-D9202785ACE6}" type="presOf" srcId="{29834D00-A9ED-46A2-B590-1259F716434D}" destId="{9116458F-6749-A443-B79F-30344490E916}" srcOrd="0" destOrd="1" presId="urn:microsoft.com/office/officeart/2005/8/layout/chevron1"/>
    <dgm:cxn modelId="{F6B5D88D-8BA7-FE44-883C-D59D881F4113}" type="presParOf" srcId="{B19D265F-674D-6847-A003-F355214D435A}" destId="{4A6B9AC1-D972-C64E-A555-5C757FF1671E}" srcOrd="0" destOrd="0" presId="urn:microsoft.com/office/officeart/2005/8/layout/chevron1"/>
    <dgm:cxn modelId="{47295C01-ED57-AA48-A954-D326122EBFD4}" type="presParOf" srcId="{4A6B9AC1-D972-C64E-A555-5C757FF1671E}" destId="{F107834C-1D1E-2E43-98EB-8C4129BDC6DD}" srcOrd="0" destOrd="0" presId="urn:microsoft.com/office/officeart/2005/8/layout/chevron1"/>
    <dgm:cxn modelId="{6C701E00-0DF1-5643-98CA-937D9E1D0AEC}" type="presParOf" srcId="{4A6B9AC1-D972-C64E-A555-5C757FF1671E}" destId="{9116458F-6749-A443-B79F-30344490E916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25087CC-FF24-47FF-8E4B-5BBB9C83742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3040EBD-F46F-462E-BC00-212DDE2A820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Permanent establishment of a project week in future years</a:t>
          </a:r>
          <a:endParaRPr lang="en-US"/>
        </a:p>
      </dgm:t>
    </dgm:pt>
    <dgm:pt modelId="{59374724-C510-40E7-9CCF-2DB8D2B6BBFF}" type="parTrans" cxnId="{BC508D09-60D1-4053-93A0-79EF8A016859}">
      <dgm:prSet/>
      <dgm:spPr/>
      <dgm:t>
        <a:bodyPr/>
        <a:lstStyle/>
        <a:p>
          <a:endParaRPr lang="en-US"/>
        </a:p>
      </dgm:t>
    </dgm:pt>
    <dgm:pt modelId="{C0FF1736-E617-4F52-9696-EC8CE4780EE5}" type="sibTrans" cxnId="{BC508D09-60D1-4053-93A0-79EF8A016859}">
      <dgm:prSet/>
      <dgm:spPr/>
      <dgm:t>
        <a:bodyPr/>
        <a:lstStyle/>
        <a:p>
          <a:endParaRPr lang="en-US"/>
        </a:p>
      </dgm:t>
    </dgm:pt>
    <dgm:pt modelId="{362255A4-1190-4F87-A585-2120BCC5F7F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Implementation at the clinical placement facilities</a:t>
          </a:r>
          <a:endParaRPr lang="en-US" dirty="0"/>
        </a:p>
      </dgm:t>
    </dgm:pt>
    <dgm:pt modelId="{44818418-2D15-4B1C-AC5F-18579287A1F6}" type="parTrans" cxnId="{584BBB6A-1291-4107-AF34-5CAEED285922}">
      <dgm:prSet/>
      <dgm:spPr/>
      <dgm:t>
        <a:bodyPr/>
        <a:lstStyle/>
        <a:p>
          <a:endParaRPr lang="en-US"/>
        </a:p>
      </dgm:t>
    </dgm:pt>
    <dgm:pt modelId="{8139A88E-A779-4A26-BF50-28E9B1932F92}" type="sibTrans" cxnId="{584BBB6A-1291-4107-AF34-5CAEED285922}">
      <dgm:prSet/>
      <dgm:spPr/>
      <dgm:t>
        <a:bodyPr/>
        <a:lstStyle/>
        <a:p>
          <a:endParaRPr lang="en-US"/>
        </a:p>
      </dgm:t>
    </dgm:pt>
    <dgm:pt modelId="{CDBA16D1-FA3B-4510-9A07-D034BE4EDB2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Integration of acquired knowledge into other projects anchored in the nursing school</a:t>
          </a:r>
          <a:endParaRPr lang="en-US"/>
        </a:p>
      </dgm:t>
    </dgm:pt>
    <dgm:pt modelId="{3CB952A4-EDBA-4D86-9EE4-858DDEF8CB95}" type="parTrans" cxnId="{E851E5F3-DCC1-417E-B953-3D3DB7581E99}">
      <dgm:prSet/>
      <dgm:spPr/>
      <dgm:t>
        <a:bodyPr/>
        <a:lstStyle/>
        <a:p>
          <a:endParaRPr lang="en-US"/>
        </a:p>
      </dgm:t>
    </dgm:pt>
    <dgm:pt modelId="{C6DE37C1-BB57-48F1-B56A-7D31C7B02400}" type="sibTrans" cxnId="{E851E5F3-DCC1-417E-B953-3D3DB7581E99}">
      <dgm:prSet/>
      <dgm:spPr/>
      <dgm:t>
        <a:bodyPr/>
        <a:lstStyle/>
        <a:p>
          <a:endParaRPr lang="en-US"/>
        </a:p>
      </dgm:t>
    </dgm:pt>
    <dgm:pt modelId="{E7D08E07-E9EC-460A-BF16-933240B8B789}" type="pres">
      <dgm:prSet presAssocID="{625087CC-FF24-47FF-8E4B-5BBB9C837424}" presName="root" presStyleCnt="0">
        <dgm:presLayoutVars>
          <dgm:dir/>
          <dgm:resizeHandles val="exact"/>
        </dgm:presLayoutVars>
      </dgm:prSet>
      <dgm:spPr/>
    </dgm:pt>
    <dgm:pt modelId="{F481814D-334A-4C81-B61F-DB40D7758A6C}" type="pres">
      <dgm:prSet presAssocID="{E3040EBD-F46F-462E-BC00-212DDE2A8206}" presName="compNode" presStyleCnt="0"/>
      <dgm:spPr/>
    </dgm:pt>
    <dgm:pt modelId="{0EF7096D-762A-4F82-BFF7-F2A11458A128}" type="pres">
      <dgm:prSet presAssocID="{E3040EBD-F46F-462E-BC00-212DDE2A8206}" presName="bgRect" presStyleLbl="bgShp" presStyleIdx="0" presStyleCnt="3"/>
      <dgm:spPr/>
    </dgm:pt>
    <dgm:pt modelId="{FA9F6011-CC2F-4E7E-A651-244731EFF420}" type="pres">
      <dgm:prSet presAssocID="{E3040EBD-F46F-462E-BC00-212DDE2A8206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9825125-E07F-44BB-8390-0B21CC1221D6}" type="pres">
      <dgm:prSet presAssocID="{E3040EBD-F46F-462E-BC00-212DDE2A8206}" presName="spaceRect" presStyleCnt="0"/>
      <dgm:spPr/>
    </dgm:pt>
    <dgm:pt modelId="{758621E2-0580-4FF9-BC16-E34106DD699C}" type="pres">
      <dgm:prSet presAssocID="{E3040EBD-F46F-462E-BC00-212DDE2A8206}" presName="parTx" presStyleLbl="revTx" presStyleIdx="0" presStyleCnt="3">
        <dgm:presLayoutVars>
          <dgm:chMax val="0"/>
          <dgm:chPref val="0"/>
        </dgm:presLayoutVars>
      </dgm:prSet>
      <dgm:spPr/>
    </dgm:pt>
    <dgm:pt modelId="{7A6A3A1F-1A49-4663-ADDE-80B586FB425F}" type="pres">
      <dgm:prSet presAssocID="{C0FF1736-E617-4F52-9696-EC8CE4780EE5}" presName="sibTrans" presStyleCnt="0"/>
      <dgm:spPr/>
    </dgm:pt>
    <dgm:pt modelId="{DA5E7549-784F-4957-849E-73CCA745A0D0}" type="pres">
      <dgm:prSet presAssocID="{362255A4-1190-4F87-A585-2120BCC5F7F6}" presName="compNode" presStyleCnt="0"/>
      <dgm:spPr/>
    </dgm:pt>
    <dgm:pt modelId="{AD0341F9-8654-4C33-B891-E7D2DE6D52BC}" type="pres">
      <dgm:prSet presAssocID="{362255A4-1190-4F87-A585-2120BCC5F7F6}" presName="bgRect" presStyleLbl="bgShp" presStyleIdx="1" presStyleCnt="3"/>
      <dgm:spPr/>
    </dgm:pt>
    <dgm:pt modelId="{E219E1CE-0E65-4574-BC8B-9EE1092A50DE}" type="pres">
      <dgm:prSet presAssocID="{362255A4-1190-4F87-A585-2120BCC5F7F6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1E70DC11-F966-4B72-9AF7-6BD67D494005}" type="pres">
      <dgm:prSet presAssocID="{362255A4-1190-4F87-A585-2120BCC5F7F6}" presName="spaceRect" presStyleCnt="0"/>
      <dgm:spPr/>
    </dgm:pt>
    <dgm:pt modelId="{799F2C3F-C2BB-4027-B663-BE0ED26031FA}" type="pres">
      <dgm:prSet presAssocID="{362255A4-1190-4F87-A585-2120BCC5F7F6}" presName="parTx" presStyleLbl="revTx" presStyleIdx="1" presStyleCnt="3">
        <dgm:presLayoutVars>
          <dgm:chMax val="0"/>
          <dgm:chPref val="0"/>
        </dgm:presLayoutVars>
      </dgm:prSet>
      <dgm:spPr/>
    </dgm:pt>
    <dgm:pt modelId="{2B4450D2-F806-44E4-9392-721617C25EE4}" type="pres">
      <dgm:prSet presAssocID="{8139A88E-A779-4A26-BF50-28E9B1932F92}" presName="sibTrans" presStyleCnt="0"/>
      <dgm:spPr/>
    </dgm:pt>
    <dgm:pt modelId="{83684730-FB2D-4234-9515-083D637BFAAD}" type="pres">
      <dgm:prSet presAssocID="{CDBA16D1-FA3B-4510-9A07-D034BE4EDB22}" presName="compNode" presStyleCnt="0"/>
      <dgm:spPr/>
    </dgm:pt>
    <dgm:pt modelId="{1FFCF3BF-7F10-4341-9F3D-CD91C5E2F118}" type="pres">
      <dgm:prSet presAssocID="{CDBA16D1-FA3B-4510-9A07-D034BE4EDB22}" presName="bgRect" presStyleLbl="bgShp" presStyleIdx="2" presStyleCnt="3"/>
      <dgm:spPr/>
    </dgm:pt>
    <dgm:pt modelId="{47CF6B58-5EC7-4B14-8439-ABE177B560DB}" type="pres">
      <dgm:prSet presAssocID="{CDBA16D1-FA3B-4510-9A07-D034BE4EDB22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08F7828-D93A-4841-82B3-C07858CB84A9}" type="pres">
      <dgm:prSet presAssocID="{CDBA16D1-FA3B-4510-9A07-D034BE4EDB22}" presName="spaceRect" presStyleCnt="0"/>
      <dgm:spPr/>
    </dgm:pt>
    <dgm:pt modelId="{F3B656FC-853F-4C9E-9142-2FD763B2110E}" type="pres">
      <dgm:prSet presAssocID="{CDBA16D1-FA3B-4510-9A07-D034BE4EDB2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C508D09-60D1-4053-93A0-79EF8A016859}" srcId="{625087CC-FF24-47FF-8E4B-5BBB9C837424}" destId="{E3040EBD-F46F-462E-BC00-212DDE2A8206}" srcOrd="0" destOrd="0" parTransId="{59374724-C510-40E7-9CCF-2DB8D2B6BBFF}" sibTransId="{C0FF1736-E617-4F52-9696-EC8CE4780EE5}"/>
    <dgm:cxn modelId="{C353E41F-DE13-4C64-A637-777CC4E5B4B5}" type="presOf" srcId="{625087CC-FF24-47FF-8E4B-5BBB9C837424}" destId="{E7D08E07-E9EC-460A-BF16-933240B8B789}" srcOrd="0" destOrd="0" presId="urn:microsoft.com/office/officeart/2018/2/layout/IconVerticalSolidList"/>
    <dgm:cxn modelId="{79E29727-8BCA-439E-B92B-80033918B26D}" type="presOf" srcId="{CDBA16D1-FA3B-4510-9A07-D034BE4EDB22}" destId="{F3B656FC-853F-4C9E-9142-2FD763B2110E}" srcOrd="0" destOrd="0" presId="urn:microsoft.com/office/officeart/2018/2/layout/IconVerticalSolidList"/>
    <dgm:cxn modelId="{D0182E52-40CE-4CAE-9985-E3434FE54AEF}" type="presOf" srcId="{E3040EBD-F46F-462E-BC00-212DDE2A8206}" destId="{758621E2-0580-4FF9-BC16-E34106DD699C}" srcOrd="0" destOrd="0" presId="urn:microsoft.com/office/officeart/2018/2/layout/IconVerticalSolidList"/>
    <dgm:cxn modelId="{6B5CD25B-E0F5-4711-87EC-9827430B4E94}" type="presOf" srcId="{362255A4-1190-4F87-A585-2120BCC5F7F6}" destId="{799F2C3F-C2BB-4027-B663-BE0ED26031FA}" srcOrd="0" destOrd="0" presId="urn:microsoft.com/office/officeart/2018/2/layout/IconVerticalSolidList"/>
    <dgm:cxn modelId="{584BBB6A-1291-4107-AF34-5CAEED285922}" srcId="{625087CC-FF24-47FF-8E4B-5BBB9C837424}" destId="{362255A4-1190-4F87-A585-2120BCC5F7F6}" srcOrd="1" destOrd="0" parTransId="{44818418-2D15-4B1C-AC5F-18579287A1F6}" sibTransId="{8139A88E-A779-4A26-BF50-28E9B1932F92}"/>
    <dgm:cxn modelId="{E851E5F3-DCC1-417E-B953-3D3DB7581E99}" srcId="{625087CC-FF24-47FF-8E4B-5BBB9C837424}" destId="{CDBA16D1-FA3B-4510-9A07-D034BE4EDB22}" srcOrd="2" destOrd="0" parTransId="{3CB952A4-EDBA-4D86-9EE4-858DDEF8CB95}" sibTransId="{C6DE37C1-BB57-48F1-B56A-7D31C7B02400}"/>
    <dgm:cxn modelId="{FB77D590-3264-41C1-A0CF-4E4F6DDE3E68}" type="presParOf" srcId="{E7D08E07-E9EC-460A-BF16-933240B8B789}" destId="{F481814D-334A-4C81-B61F-DB40D7758A6C}" srcOrd="0" destOrd="0" presId="urn:microsoft.com/office/officeart/2018/2/layout/IconVerticalSolidList"/>
    <dgm:cxn modelId="{BE010C69-3042-4828-B630-AB948FA663FD}" type="presParOf" srcId="{F481814D-334A-4C81-B61F-DB40D7758A6C}" destId="{0EF7096D-762A-4F82-BFF7-F2A11458A128}" srcOrd="0" destOrd="0" presId="urn:microsoft.com/office/officeart/2018/2/layout/IconVerticalSolidList"/>
    <dgm:cxn modelId="{B7D9B288-4378-4095-8664-9FD356EF08D1}" type="presParOf" srcId="{F481814D-334A-4C81-B61F-DB40D7758A6C}" destId="{FA9F6011-CC2F-4E7E-A651-244731EFF420}" srcOrd="1" destOrd="0" presId="urn:microsoft.com/office/officeart/2018/2/layout/IconVerticalSolidList"/>
    <dgm:cxn modelId="{F5C4ED1F-6291-4299-B9D4-5819195B2DAA}" type="presParOf" srcId="{F481814D-334A-4C81-B61F-DB40D7758A6C}" destId="{69825125-E07F-44BB-8390-0B21CC1221D6}" srcOrd="2" destOrd="0" presId="urn:microsoft.com/office/officeart/2018/2/layout/IconVerticalSolidList"/>
    <dgm:cxn modelId="{FB3611CE-2B33-4239-A610-3BDE330D1862}" type="presParOf" srcId="{F481814D-334A-4C81-B61F-DB40D7758A6C}" destId="{758621E2-0580-4FF9-BC16-E34106DD699C}" srcOrd="3" destOrd="0" presId="urn:microsoft.com/office/officeart/2018/2/layout/IconVerticalSolidList"/>
    <dgm:cxn modelId="{573CD699-7B61-4943-A1CF-668AE1292D7C}" type="presParOf" srcId="{E7D08E07-E9EC-460A-BF16-933240B8B789}" destId="{7A6A3A1F-1A49-4663-ADDE-80B586FB425F}" srcOrd="1" destOrd="0" presId="urn:microsoft.com/office/officeart/2018/2/layout/IconVerticalSolidList"/>
    <dgm:cxn modelId="{3DBB56B7-0C7E-403D-B472-E9D53A4C1D4C}" type="presParOf" srcId="{E7D08E07-E9EC-460A-BF16-933240B8B789}" destId="{DA5E7549-784F-4957-849E-73CCA745A0D0}" srcOrd="2" destOrd="0" presId="urn:microsoft.com/office/officeart/2018/2/layout/IconVerticalSolidList"/>
    <dgm:cxn modelId="{CABF03AF-DD62-4B35-82FA-53DF9105FD07}" type="presParOf" srcId="{DA5E7549-784F-4957-849E-73CCA745A0D0}" destId="{AD0341F9-8654-4C33-B891-E7D2DE6D52BC}" srcOrd="0" destOrd="0" presId="urn:microsoft.com/office/officeart/2018/2/layout/IconVerticalSolidList"/>
    <dgm:cxn modelId="{658FA7AC-C7D4-4E9F-AC5B-C456341F8257}" type="presParOf" srcId="{DA5E7549-784F-4957-849E-73CCA745A0D0}" destId="{E219E1CE-0E65-4574-BC8B-9EE1092A50DE}" srcOrd="1" destOrd="0" presId="urn:microsoft.com/office/officeart/2018/2/layout/IconVerticalSolidList"/>
    <dgm:cxn modelId="{7B899413-F300-42DA-B9EA-2DBD9A2E2380}" type="presParOf" srcId="{DA5E7549-784F-4957-849E-73CCA745A0D0}" destId="{1E70DC11-F966-4B72-9AF7-6BD67D494005}" srcOrd="2" destOrd="0" presId="urn:microsoft.com/office/officeart/2018/2/layout/IconVerticalSolidList"/>
    <dgm:cxn modelId="{1C9F9375-769D-4DBA-9C8A-968B4DDEE316}" type="presParOf" srcId="{DA5E7549-784F-4957-849E-73CCA745A0D0}" destId="{799F2C3F-C2BB-4027-B663-BE0ED26031FA}" srcOrd="3" destOrd="0" presId="urn:microsoft.com/office/officeart/2018/2/layout/IconVerticalSolidList"/>
    <dgm:cxn modelId="{3C34A9BD-9FC3-47E8-A6FA-F1EB12C624DF}" type="presParOf" srcId="{E7D08E07-E9EC-460A-BF16-933240B8B789}" destId="{2B4450D2-F806-44E4-9392-721617C25EE4}" srcOrd="3" destOrd="0" presId="urn:microsoft.com/office/officeart/2018/2/layout/IconVerticalSolidList"/>
    <dgm:cxn modelId="{294AF8E0-F057-4E18-ADFD-3BD950CBCD8D}" type="presParOf" srcId="{E7D08E07-E9EC-460A-BF16-933240B8B789}" destId="{83684730-FB2D-4234-9515-083D637BFAAD}" srcOrd="4" destOrd="0" presId="urn:microsoft.com/office/officeart/2018/2/layout/IconVerticalSolidList"/>
    <dgm:cxn modelId="{CAA046FE-3B3D-4E53-8BB2-EDC0305643E7}" type="presParOf" srcId="{83684730-FB2D-4234-9515-083D637BFAAD}" destId="{1FFCF3BF-7F10-4341-9F3D-CD91C5E2F118}" srcOrd="0" destOrd="0" presId="urn:microsoft.com/office/officeart/2018/2/layout/IconVerticalSolidList"/>
    <dgm:cxn modelId="{D634F3AC-B9B6-44CD-B102-2EDCA8C53F72}" type="presParOf" srcId="{83684730-FB2D-4234-9515-083D637BFAAD}" destId="{47CF6B58-5EC7-4B14-8439-ABE177B560DB}" srcOrd="1" destOrd="0" presId="urn:microsoft.com/office/officeart/2018/2/layout/IconVerticalSolidList"/>
    <dgm:cxn modelId="{B19572BA-E335-42F1-B639-1A43C1D89582}" type="presParOf" srcId="{83684730-FB2D-4234-9515-083D637BFAAD}" destId="{408F7828-D93A-4841-82B3-C07858CB84A9}" srcOrd="2" destOrd="0" presId="urn:microsoft.com/office/officeart/2018/2/layout/IconVerticalSolidList"/>
    <dgm:cxn modelId="{817942CA-A6FA-4449-A8A1-65EF9E8DDA6C}" type="presParOf" srcId="{83684730-FB2D-4234-9515-083D637BFAAD}" destId="{F3B656FC-853F-4C9E-9142-2FD763B2110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16B420F-B68C-426F-8179-6D7ACAF0BDF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92B81B2-BF19-4946-BECD-EC59720E23B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At the end of the project week, all nursing students in their first year of training show improved health competence, have relevant knowledge and have already changed their behaviour towards a conscious and healthy diet and apply it in everyday life.</a:t>
          </a:r>
          <a:endParaRPr lang="en-US" dirty="0"/>
        </a:p>
      </dgm:t>
    </dgm:pt>
    <dgm:pt modelId="{EE750FD4-EE99-4448-9C4E-611F017BDB53}" type="parTrans" cxnId="{A7D25061-939B-457B-B058-746BA2E9F1F6}">
      <dgm:prSet/>
      <dgm:spPr/>
      <dgm:t>
        <a:bodyPr/>
        <a:lstStyle/>
        <a:p>
          <a:endParaRPr lang="en-US"/>
        </a:p>
      </dgm:t>
    </dgm:pt>
    <dgm:pt modelId="{E1DE302D-FF50-48AA-9C8F-D970A98916C0}" type="sibTrans" cxnId="{A7D25061-939B-457B-B058-746BA2E9F1F6}">
      <dgm:prSet/>
      <dgm:spPr/>
      <dgm:t>
        <a:bodyPr/>
        <a:lstStyle/>
        <a:p>
          <a:endParaRPr lang="en-US"/>
        </a:p>
      </dgm:t>
    </dgm:pt>
    <dgm:pt modelId="{74CCFF96-7E71-4987-9D38-45FFEC8851C7}" type="pres">
      <dgm:prSet presAssocID="{516B420F-B68C-426F-8179-6D7ACAF0BDF7}" presName="root" presStyleCnt="0">
        <dgm:presLayoutVars>
          <dgm:dir/>
          <dgm:resizeHandles val="exact"/>
        </dgm:presLayoutVars>
      </dgm:prSet>
      <dgm:spPr/>
    </dgm:pt>
    <dgm:pt modelId="{2C40445C-6511-4ED1-8D02-5FE1B839B9E0}" type="pres">
      <dgm:prSet presAssocID="{392B81B2-BF19-4946-BECD-EC59720E23B6}" presName="compNode" presStyleCnt="0"/>
      <dgm:spPr/>
    </dgm:pt>
    <dgm:pt modelId="{726CD6BB-7C3D-4862-AAE1-A708608C8443}" type="pres">
      <dgm:prSet presAssocID="{392B81B2-BF19-4946-BECD-EC59720E23B6}" presName="bgRect" presStyleLbl="bgShp" presStyleIdx="0" presStyleCnt="1" custScaleY="201118"/>
      <dgm:spPr/>
    </dgm:pt>
    <dgm:pt modelId="{F17D2DD0-AC68-47B3-A4EA-66BF26796FF0}" type="pres">
      <dgm:prSet presAssocID="{392B81B2-BF19-4946-BECD-EC59720E23B6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5F03F843-6C4F-4A8B-BAD1-1F3142EEAE0B}" type="pres">
      <dgm:prSet presAssocID="{392B81B2-BF19-4946-BECD-EC59720E23B6}" presName="spaceRect" presStyleCnt="0"/>
      <dgm:spPr/>
    </dgm:pt>
    <dgm:pt modelId="{089EF95D-EEC4-4313-A6BB-75BD93F48697}" type="pres">
      <dgm:prSet presAssocID="{392B81B2-BF19-4946-BECD-EC59720E23B6}" presName="parTx" presStyleLbl="revTx" presStyleIdx="0" presStyleCnt="1" custScaleY="209915">
        <dgm:presLayoutVars>
          <dgm:chMax val="0"/>
          <dgm:chPref val="0"/>
        </dgm:presLayoutVars>
      </dgm:prSet>
      <dgm:spPr/>
    </dgm:pt>
  </dgm:ptLst>
  <dgm:cxnLst>
    <dgm:cxn modelId="{C8D5631B-70CD-48AB-919E-C3CEE3325BE9}" type="presOf" srcId="{516B420F-B68C-426F-8179-6D7ACAF0BDF7}" destId="{74CCFF96-7E71-4987-9D38-45FFEC8851C7}" srcOrd="0" destOrd="0" presId="urn:microsoft.com/office/officeart/2018/2/layout/IconVerticalSolidList"/>
    <dgm:cxn modelId="{A7D25061-939B-457B-B058-746BA2E9F1F6}" srcId="{516B420F-B68C-426F-8179-6D7ACAF0BDF7}" destId="{392B81B2-BF19-4946-BECD-EC59720E23B6}" srcOrd="0" destOrd="0" parTransId="{EE750FD4-EE99-4448-9C4E-611F017BDB53}" sibTransId="{E1DE302D-FF50-48AA-9C8F-D970A98916C0}"/>
    <dgm:cxn modelId="{97304EA8-78D2-4A64-BC73-C7E958354D26}" type="presOf" srcId="{392B81B2-BF19-4946-BECD-EC59720E23B6}" destId="{089EF95D-EEC4-4313-A6BB-75BD93F48697}" srcOrd="0" destOrd="0" presId="urn:microsoft.com/office/officeart/2018/2/layout/IconVerticalSolidList"/>
    <dgm:cxn modelId="{8042C7F0-7633-47A7-B07F-E55DF2EC0D5E}" type="presParOf" srcId="{74CCFF96-7E71-4987-9D38-45FFEC8851C7}" destId="{2C40445C-6511-4ED1-8D02-5FE1B839B9E0}" srcOrd="0" destOrd="0" presId="urn:microsoft.com/office/officeart/2018/2/layout/IconVerticalSolidList"/>
    <dgm:cxn modelId="{5094A60C-8654-49B8-A612-D454298EAB88}" type="presParOf" srcId="{2C40445C-6511-4ED1-8D02-5FE1B839B9E0}" destId="{726CD6BB-7C3D-4862-AAE1-A708608C8443}" srcOrd="0" destOrd="0" presId="urn:microsoft.com/office/officeart/2018/2/layout/IconVerticalSolidList"/>
    <dgm:cxn modelId="{86EFEDCA-DC1B-42EB-B777-D912AA8E7475}" type="presParOf" srcId="{2C40445C-6511-4ED1-8D02-5FE1B839B9E0}" destId="{F17D2DD0-AC68-47B3-A4EA-66BF26796FF0}" srcOrd="1" destOrd="0" presId="urn:microsoft.com/office/officeart/2018/2/layout/IconVerticalSolidList"/>
    <dgm:cxn modelId="{C664488F-1E9D-4889-B1A3-6AD30539C7A0}" type="presParOf" srcId="{2C40445C-6511-4ED1-8D02-5FE1B839B9E0}" destId="{5F03F843-6C4F-4A8B-BAD1-1F3142EEAE0B}" srcOrd="2" destOrd="0" presId="urn:microsoft.com/office/officeart/2018/2/layout/IconVerticalSolidList"/>
    <dgm:cxn modelId="{1AF9727F-3FE1-44BE-A071-801A5EEA490F}" type="presParOf" srcId="{2C40445C-6511-4ED1-8D02-5FE1B839B9E0}" destId="{089EF95D-EEC4-4313-A6BB-75BD93F4869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6F8352A-F14C-48A7-9E27-1119808B7BD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7941D3C-37C3-4B39-9C0E-AB1250C06A5B}">
      <dgm:prSet/>
      <dgm:spPr/>
      <dgm:t>
        <a:bodyPr/>
        <a:lstStyle/>
        <a:p>
          <a:r>
            <a:rPr lang="en-GB" dirty="0"/>
            <a:t>Nursing students can apply learned knowledge about healthy eating behaviour in their nursing practice.</a:t>
          </a:r>
          <a:endParaRPr lang="en-US" dirty="0"/>
        </a:p>
      </dgm:t>
    </dgm:pt>
    <dgm:pt modelId="{0B56DF6E-1CDA-4E35-82F4-C87536B7576A}" type="parTrans" cxnId="{31BC8D4C-758F-40C2-A072-D3CEE32F0FB3}">
      <dgm:prSet/>
      <dgm:spPr/>
      <dgm:t>
        <a:bodyPr/>
        <a:lstStyle/>
        <a:p>
          <a:endParaRPr lang="en-US"/>
        </a:p>
      </dgm:t>
    </dgm:pt>
    <dgm:pt modelId="{1DF8EFC5-3238-48D7-84DB-6294CA6DA3D6}" type="sibTrans" cxnId="{31BC8D4C-758F-40C2-A072-D3CEE32F0FB3}">
      <dgm:prSet/>
      <dgm:spPr/>
      <dgm:t>
        <a:bodyPr/>
        <a:lstStyle/>
        <a:p>
          <a:endParaRPr lang="en-US"/>
        </a:p>
      </dgm:t>
    </dgm:pt>
    <dgm:pt modelId="{7F81B5E4-B92B-42AC-AD2D-77AE5A7809F2}">
      <dgm:prSet/>
      <dgm:spPr/>
      <dgm:t>
        <a:bodyPr/>
        <a:lstStyle/>
        <a:p>
          <a:r>
            <a:rPr lang="en-GB"/>
            <a:t>Nursing students become multiplicators of healthy eating behaviour.</a:t>
          </a:r>
          <a:endParaRPr lang="en-US"/>
        </a:p>
      </dgm:t>
    </dgm:pt>
    <dgm:pt modelId="{DE86CB3B-A039-451F-B27A-81705BAE54A8}" type="parTrans" cxnId="{6480A296-FC7D-416A-BE3E-65A1F108E53A}">
      <dgm:prSet/>
      <dgm:spPr/>
      <dgm:t>
        <a:bodyPr/>
        <a:lstStyle/>
        <a:p>
          <a:endParaRPr lang="en-US"/>
        </a:p>
      </dgm:t>
    </dgm:pt>
    <dgm:pt modelId="{D22EDA5B-52D2-4AFB-BDD1-F1EFD4AD2FBF}" type="sibTrans" cxnId="{6480A296-FC7D-416A-BE3E-65A1F108E53A}">
      <dgm:prSet/>
      <dgm:spPr/>
      <dgm:t>
        <a:bodyPr/>
        <a:lstStyle/>
        <a:p>
          <a:endParaRPr lang="en-US"/>
        </a:p>
      </dgm:t>
    </dgm:pt>
    <dgm:pt modelId="{154803A7-391B-4956-AA97-A33FD0910411}">
      <dgm:prSet/>
      <dgm:spPr/>
      <dgm:t>
        <a:bodyPr/>
        <a:lstStyle/>
        <a:p>
          <a:r>
            <a:rPr lang="en-US" b="1" u="sng" dirty="0"/>
            <a:t>SUBGOALS:</a:t>
          </a:r>
        </a:p>
      </dgm:t>
    </dgm:pt>
    <dgm:pt modelId="{2A865505-3D0A-4B73-A32B-9B670C7B8C80}" type="sibTrans" cxnId="{EDA5C9F3-1B3B-4A0B-A408-B4606A8F38FE}">
      <dgm:prSet/>
      <dgm:spPr/>
      <dgm:t>
        <a:bodyPr/>
        <a:lstStyle/>
        <a:p>
          <a:endParaRPr lang="en-US"/>
        </a:p>
      </dgm:t>
    </dgm:pt>
    <dgm:pt modelId="{423F96F1-45B9-42BC-BC11-93CEC2CC2F3F}" type="parTrans" cxnId="{EDA5C9F3-1B3B-4A0B-A408-B4606A8F38FE}">
      <dgm:prSet/>
      <dgm:spPr/>
      <dgm:t>
        <a:bodyPr/>
        <a:lstStyle/>
        <a:p>
          <a:endParaRPr lang="en-US"/>
        </a:p>
      </dgm:t>
    </dgm:pt>
    <dgm:pt modelId="{F943C17B-FB0F-D04D-8654-D384A5B6C6BD}" type="pres">
      <dgm:prSet presAssocID="{96F8352A-F14C-48A7-9E27-1119808B7BD9}" presName="outerComposite" presStyleCnt="0">
        <dgm:presLayoutVars>
          <dgm:chMax val="5"/>
          <dgm:dir/>
          <dgm:resizeHandles val="exact"/>
        </dgm:presLayoutVars>
      </dgm:prSet>
      <dgm:spPr/>
    </dgm:pt>
    <dgm:pt modelId="{3B843110-18AE-E047-8DF0-E4178CA80AA1}" type="pres">
      <dgm:prSet presAssocID="{96F8352A-F14C-48A7-9E27-1119808B7BD9}" presName="dummyMaxCanvas" presStyleCnt="0">
        <dgm:presLayoutVars/>
      </dgm:prSet>
      <dgm:spPr/>
    </dgm:pt>
    <dgm:pt modelId="{F12467F6-C0C4-194E-BDCE-04ED838665E3}" type="pres">
      <dgm:prSet presAssocID="{96F8352A-F14C-48A7-9E27-1119808B7BD9}" presName="ThreeNodes_1" presStyleLbl="node1" presStyleIdx="0" presStyleCnt="3" custScaleY="44927">
        <dgm:presLayoutVars>
          <dgm:bulletEnabled val="1"/>
        </dgm:presLayoutVars>
      </dgm:prSet>
      <dgm:spPr/>
    </dgm:pt>
    <dgm:pt modelId="{021483C3-E5FD-0547-B09E-7782B3099E44}" type="pres">
      <dgm:prSet presAssocID="{96F8352A-F14C-48A7-9E27-1119808B7BD9}" presName="ThreeNodes_2" presStyleLbl="node1" presStyleIdx="1" presStyleCnt="3" custLinFactNeighborY="-23712">
        <dgm:presLayoutVars>
          <dgm:bulletEnabled val="1"/>
        </dgm:presLayoutVars>
      </dgm:prSet>
      <dgm:spPr/>
    </dgm:pt>
    <dgm:pt modelId="{D4588925-EAE8-084E-BE88-FB7D1699E947}" type="pres">
      <dgm:prSet presAssocID="{96F8352A-F14C-48A7-9E27-1119808B7BD9}" presName="ThreeNodes_3" presStyleLbl="node1" presStyleIdx="2" presStyleCnt="3" custLinFactNeighborY="-11552">
        <dgm:presLayoutVars>
          <dgm:bulletEnabled val="1"/>
        </dgm:presLayoutVars>
      </dgm:prSet>
      <dgm:spPr/>
    </dgm:pt>
    <dgm:pt modelId="{3F9E3B7E-9719-574E-804D-46915DD13B45}" type="pres">
      <dgm:prSet presAssocID="{96F8352A-F14C-48A7-9E27-1119808B7BD9}" presName="ThreeConn_1-2" presStyleLbl="fgAccFollowNode1" presStyleIdx="0" presStyleCnt="2" custLinFactNeighborY="-31790">
        <dgm:presLayoutVars>
          <dgm:bulletEnabled val="1"/>
        </dgm:presLayoutVars>
      </dgm:prSet>
      <dgm:spPr/>
    </dgm:pt>
    <dgm:pt modelId="{26FCCD5B-1648-FA40-AD0E-709891C29E69}" type="pres">
      <dgm:prSet presAssocID="{96F8352A-F14C-48A7-9E27-1119808B7BD9}" presName="ThreeConn_2-3" presStyleLbl="fgAccFollowNode1" presStyleIdx="1" presStyleCnt="2" custLinFactNeighborY="-12155">
        <dgm:presLayoutVars>
          <dgm:bulletEnabled val="1"/>
        </dgm:presLayoutVars>
      </dgm:prSet>
      <dgm:spPr/>
    </dgm:pt>
    <dgm:pt modelId="{BFBAFB5A-AE34-E949-9BFB-AD6EEF10DFE0}" type="pres">
      <dgm:prSet presAssocID="{96F8352A-F14C-48A7-9E27-1119808B7BD9}" presName="ThreeNodes_1_text" presStyleLbl="node1" presStyleIdx="2" presStyleCnt="3">
        <dgm:presLayoutVars>
          <dgm:bulletEnabled val="1"/>
        </dgm:presLayoutVars>
      </dgm:prSet>
      <dgm:spPr/>
    </dgm:pt>
    <dgm:pt modelId="{E9DB3ACD-13F3-E248-9EC7-84400FE04EAF}" type="pres">
      <dgm:prSet presAssocID="{96F8352A-F14C-48A7-9E27-1119808B7BD9}" presName="ThreeNodes_2_text" presStyleLbl="node1" presStyleIdx="2" presStyleCnt="3">
        <dgm:presLayoutVars>
          <dgm:bulletEnabled val="1"/>
        </dgm:presLayoutVars>
      </dgm:prSet>
      <dgm:spPr/>
    </dgm:pt>
    <dgm:pt modelId="{D111CAE7-2710-6141-A0FD-E929E3B58789}" type="pres">
      <dgm:prSet presAssocID="{96F8352A-F14C-48A7-9E27-1119808B7BD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E31A804-9D0E-4A43-866A-904439895042}" type="presOf" srcId="{7F81B5E4-B92B-42AC-AD2D-77AE5A7809F2}" destId="{D4588925-EAE8-084E-BE88-FB7D1699E947}" srcOrd="0" destOrd="0" presId="urn:microsoft.com/office/officeart/2005/8/layout/vProcess5"/>
    <dgm:cxn modelId="{6153AE18-3E24-D14A-8C87-200E578FE753}" type="presOf" srcId="{154803A7-391B-4956-AA97-A33FD0910411}" destId="{F12467F6-C0C4-194E-BDCE-04ED838665E3}" srcOrd="0" destOrd="0" presId="urn:microsoft.com/office/officeart/2005/8/layout/vProcess5"/>
    <dgm:cxn modelId="{7ED80129-3D31-0C45-9B10-00F01C63DDA9}" type="presOf" srcId="{154803A7-391B-4956-AA97-A33FD0910411}" destId="{BFBAFB5A-AE34-E949-9BFB-AD6EEF10DFE0}" srcOrd="1" destOrd="0" presId="urn:microsoft.com/office/officeart/2005/8/layout/vProcess5"/>
    <dgm:cxn modelId="{31BC8D4C-758F-40C2-A072-D3CEE32F0FB3}" srcId="{96F8352A-F14C-48A7-9E27-1119808B7BD9}" destId="{C7941D3C-37C3-4B39-9C0E-AB1250C06A5B}" srcOrd="1" destOrd="0" parTransId="{0B56DF6E-1CDA-4E35-82F4-C87536B7576A}" sibTransId="{1DF8EFC5-3238-48D7-84DB-6294CA6DA3D6}"/>
    <dgm:cxn modelId="{6D917F69-43F1-6443-AB20-A8083C58147E}" type="presOf" srcId="{1DF8EFC5-3238-48D7-84DB-6294CA6DA3D6}" destId="{26FCCD5B-1648-FA40-AD0E-709891C29E69}" srcOrd="0" destOrd="0" presId="urn:microsoft.com/office/officeart/2005/8/layout/vProcess5"/>
    <dgm:cxn modelId="{D805396B-6A1F-FA4C-BD8C-A57205B9C0D4}" type="presOf" srcId="{C7941D3C-37C3-4B39-9C0E-AB1250C06A5B}" destId="{E9DB3ACD-13F3-E248-9EC7-84400FE04EAF}" srcOrd="1" destOrd="0" presId="urn:microsoft.com/office/officeart/2005/8/layout/vProcess5"/>
    <dgm:cxn modelId="{129D7C89-B335-934B-AF86-0F28627C4808}" type="presOf" srcId="{C7941D3C-37C3-4B39-9C0E-AB1250C06A5B}" destId="{021483C3-E5FD-0547-B09E-7782B3099E44}" srcOrd="0" destOrd="0" presId="urn:microsoft.com/office/officeart/2005/8/layout/vProcess5"/>
    <dgm:cxn modelId="{0A3E8196-F80C-CD46-A9AC-8F53698770DA}" type="presOf" srcId="{7F81B5E4-B92B-42AC-AD2D-77AE5A7809F2}" destId="{D111CAE7-2710-6141-A0FD-E929E3B58789}" srcOrd="1" destOrd="0" presId="urn:microsoft.com/office/officeart/2005/8/layout/vProcess5"/>
    <dgm:cxn modelId="{6480A296-FC7D-416A-BE3E-65A1F108E53A}" srcId="{96F8352A-F14C-48A7-9E27-1119808B7BD9}" destId="{7F81B5E4-B92B-42AC-AD2D-77AE5A7809F2}" srcOrd="2" destOrd="0" parTransId="{DE86CB3B-A039-451F-B27A-81705BAE54A8}" sibTransId="{D22EDA5B-52D2-4AFB-BDD1-F1EFD4AD2FBF}"/>
    <dgm:cxn modelId="{9BD283C0-0576-0D47-AEDD-D784B7A85E79}" type="presOf" srcId="{96F8352A-F14C-48A7-9E27-1119808B7BD9}" destId="{F943C17B-FB0F-D04D-8654-D384A5B6C6BD}" srcOrd="0" destOrd="0" presId="urn:microsoft.com/office/officeart/2005/8/layout/vProcess5"/>
    <dgm:cxn modelId="{EDA5C9F3-1B3B-4A0B-A408-B4606A8F38FE}" srcId="{96F8352A-F14C-48A7-9E27-1119808B7BD9}" destId="{154803A7-391B-4956-AA97-A33FD0910411}" srcOrd="0" destOrd="0" parTransId="{423F96F1-45B9-42BC-BC11-93CEC2CC2F3F}" sibTransId="{2A865505-3D0A-4B73-A32B-9B670C7B8C80}"/>
    <dgm:cxn modelId="{EC95F4F9-B2B9-2A4A-B778-B701DDEE6B4C}" type="presOf" srcId="{2A865505-3D0A-4B73-A32B-9B670C7B8C80}" destId="{3F9E3B7E-9719-574E-804D-46915DD13B45}" srcOrd="0" destOrd="0" presId="urn:microsoft.com/office/officeart/2005/8/layout/vProcess5"/>
    <dgm:cxn modelId="{CC4F10F0-68D8-484F-83F7-456762803C3A}" type="presParOf" srcId="{F943C17B-FB0F-D04D-8654-D384A5B6C6BD}" destId="{3B843110-18AE-E047-8DF0-E4178CA80AA1}" srcOrd="0" destOrd="0" presId="urn:microsoft.com/office/officeart/2005/8/layout/vProcess5"/>
    <dgm:cxn modelId="{E3701E02-B5DC-024A-84C8-8BBBF90BCF52}" type="presParOf" srcId="{F943C17B-FB0F-D04D-8654-D384A5B6C6BD}" destId="{F12467F6-C0C4-194E-BDCE-04ED838665E3}" srcOrd="1" destOrd="0" presId="urn:microsoft.com/office/officeart/2005/8/layout/vProcess5"/>
    <dgm:cxn modelId="{ED403D8A-216D-6945-9EF3-2E9A0C8AA697}" type="presParOf" srcId="{F943C17B-FB0F-D04D-8654-D384A5B6C6BD}" destId="{021483C3-E5FD-0547-B09E-7782B3099E44}" srcOrd="2" destOrd="0" presId="urn:microsoft.com/office/officeart/2005/8/layout/vProcess5"/>
    <dgm:cxn modelId="{B4B34962-3D51-7A45-8CD9-E34A9EEE0093}" type="presParOf" srcId="{F943C17B-FB0F-D04D-8654-D384A5B6C6BD}" destId="{D4588925-EAE8-084E-BE88-FB7D1699E947}" srcOrd="3" destOrd="0" presId="urn:microsoft.com/office/officeart/2005/8/layout/vProcess5"/>
    <dgm:cxn modelId="{ABE9F6AB-B76A-5F4B-BE1B-A22F97627A9E}" type="presParOf" srcId="{F943C17B-FB0F-D04D-8654-D384A5B6C6BD}" destId="{3F9E3B7E-9719-574E-804D-46915DD13B45}" srcOrd="4" destOrd="0" presId="urn:microsoft.com/office/officeart/2005/8/layout/vProcess5"/>
    <dgm:cxn modelId="{0D022323-DA7B-E244-9BE9-A773D57FD350}" type="presParOf" srcId="{F943C17B-FB0F-D04D-8654-D384A5B6C6BD}" destId="{26FCCD5B-1648-FA40-AD0E-709891C29E69}" srcOrd="5" destOrd="0" presId="urn:microsoft.com/office/officeart/2005/8/layout/vProcess5"/>
    <dgm:cxn modelId="{12DCFE31-2BF1-264C-A526-9E8A3382E4E4}" type="presParOf" srcId="{F943C17B-FB0F-D04D-8654-D384A5B6C6BD}" destId="{BFBAFB5A-AE34-E949-9BFB-AD6EEF10DFE0}" srcOrd="6" destOrd="0" presId="urn:microsoft.com/office/officeart/2005/8/layout/vProcess5"/>
    <dgm:cxn modelId="{6448BA99-77B8-A148-8104-ECCB997A04C9}" type="presParOf" srcId="{F943C17B-FB0F-D04D-8654-D384A5B6C6BD}" destId="{E9DB3ACD-13F3-E248-9EC7-84400FE04EAF}" srcOrd="7" destOrd="0" presId="urn:microsoft.com/office/officeart/2005/8/layout/vProcess5"/>
    <dgm:cxn modelId="{9169B3BA-A7DE-B742-84AB-4C5C452C293A}" type="presParOf" srcId="{F943C17B-FB0F-D04D-8654-D384A5B6C6BD}" destId="{D111CAE7-2710-6141-A0FD-E929E3B5878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DDEC4F1-9194-49E0-A884-5DF0E8361DF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16790FB-2575-4659-94EA-275583525B0C}">
      <dgm:prSet/>
      <dgm:spPr/>
      <dgm:t>
        <a:bodyPr/>
        <a:lstStyle/>
        <a:p>
          <a:r>
            <a:rPr lang="en-GB" b="1" u="sng" dirty="0"/>
            <a:t>Preliminary arrangements of the project:</a:t>
          </a:r>
          <a:endParaRPr lang="en-US" b="1" u="sng" dirty="0"/>
        </a:p>
      </dgm:t>
    </dgm:pt>
    <dgm:pt modelId="{C38A9A5D-BA77-4DBC-85DD-7FE20309A5AF}" type="parTrans" cxnId="{694B0930-E14C-46A4-88CD-D47855E49D04}">
      <dgm:prSet/>
      <dgm:spPr/>
      <dgm:t>
        <a:bodyPr/>
        <a:lstStyle/>
        <a:p>
          <a:endParaRPr lang="en-US"/>
        </a:p>
      </dgm:t>
    </dgm:pt>
    <dgm:pt modelId="{DCD21AF6-28CF-4776-B0E3-DA76668113BE}" type="sibTrans" cxnId="{694B0930-E14C-46A4-88CD-D47855E49D04}">
      <dgm:prSet/>
      <dgm:spPr/>
      <dgm:t>
        <a:bodyPr/>
        <a:lstStyle/>
        <a:p>
          <a:endParaRPr lang="en-US"/>
        </a:p>
      </dgm:t>
    </dgm:pt>
    <dgm:pt modelId="{293BF001-FC71-49A0-9FE3-B597DA4358DF}">
      <dgm:prSet/>
      <dgm:spPr/>
      <dgm:t>
        <a:bodyPr/>
        <a:lstStyle/>
        <a:p>
          <a:r>
            <a:rPr lang="en-GB"/>
            <a:t>Preparation and planning of a week of project work with teachers and clinical placement mentors</a:t>
          </a:r>
          <a:endParaRPr lang="en-US"/>
        </a:p>
      </dgm:t>
    </dgm:pt>
    <dgm:pt modelId="{BE8B2CFB-E370-4478-BD66-C8CE3996C95C}" type="parTrans" cxnId="{5CDBF367-F702-49FA-B921-3E09F364A52C}">
      <dgm:prSet/>
      <dgm:spPr/>
      <dgm:t>
        <a:bodyPr/>
        <a:lstStyle/>
        <a:p>
          <a:endParaRPr lang="en-US"/>
        </a:p>
      </dgm:t>
    </dgm:pt>
    <dgm:pt modelId="{0637CE2D-467F-4A86-9AB2-4AC52A10E555}" type="sibTrans" cxnId="{5CDBF367-F702-49FA-B921-3E09F364A52C}">
      <dgm:prSet/>
      <dgm:spPr/>
      <dgm:t>
        <a:bodyPr/>
        <a:lstStyle/>
        <a:p>
          <a:endParaRPr lang="en-US"/>
        </a:p>
      </dgm:t>
    </dgm:pt>
    <dgm:pt modelId="{4C7A21B4-92E1-42C4-A897-D41F7BB48C71}">
      <dgm:prSet/>
      <dgm:spPr/>
      <dgm:t>
        <a:bodyPr/>
        <a:lstStyle/>
        <a:p>
          <a:r>
            <a:rPr lang="en-GB" dirty="0"/>
            <a:t>Distribution of teaching contents among the teachers</a:t>
          </a:r>
          <a:endParaRPr lang="en-US" dirty="0"/>
        </a:p>
      </dgm:t>
    </dgm:pt>
    <dgm:pt modelId="{C70FC6B9-7A82-4187-8D23-0676F10AA53D}" type="parTrans" cxnId="{57A22368-F036-43FD-8516-1835490F8590}">
      <dgm:prSet/>
      <dgm:spPr/>
      <dgm:t>
        <a:bodyPr/>
        <a:lstStyle/>
        <a:p>
          <a:endParaRPr lang="en-US"/>
        </a:p>
      </dgm:t>
    </dgm:pt>
    <dgm:pt modelId="{8D597EE6-0ABD-4D1D-BEB5-7E9C17CD5FC2}" type="sibTrans" cxnId="{57A22368-F036-43FD-8516-1835490F8590}">
      <dgm:prSet/>
      <dgm:spPr/>
      <dgm:t>
        <a:bodyPr/>
        <a:lstStyle/>
        <a:p>
          <a:endParaRPr lang="en-US"/>
        </a:p>
      </dgm:t>
    </dgm:pt>
    <dgm:pt modelId="{8429D198-FE00-4F79-893D-CBB6999CAAC8}">
      <dgm:prSet/>
      <dgm:spPr/>
      <dgm:t>
        <a:bodyPr/>
        <a:lstStyle/>
        <a:p>
          <a:r>
            <a:rPr lang="en-GB" dirty="0"/>
            <a:t>Preparation of educational classes</a:t>
          </a:r>
          <a:endParaRPr lang="en-US" dirty="0"/>
        </a:p>
      </dgm:t>
    </dgm:pt>
    <dgm:pt modelId="{C2732C08-3F9F-477B-9AE8-D884ABB2C0F9}" type="parTrans" cxnId="{5CF0B42E-1F31-4626-8DA0-A201859C9196}">
      <dgm:prSet/>
      <dgm:spPr/>
      <dgm:t>
        <a:bodyPr/>
        <a:lstStyle/>
        <a:p>
          <a:endParaRPr lang="en-US"/>
        </a:p>
      </dgm:t>
    </dgm:pt>
    <dgm:pt modelId="{4DE54DE1-CA68-4228-9B83-E9CC9A9A4F32}" type="sibTrans" cxnId="{5CF0B42E-1F31-4626-8DA0-A201859C9196}">
      <dgm:prSet/>
      <dgm:spPr/>
      <dgm:t>
        <a:bodyPr/>
        <a:lstStyle/>
        <a:p>
          <a:endParaRPr lang="en-US"/>
        </a:p>
      </dgm:t>
    </dgm:pt>
    <dgm:pt modelId="{56C38C5E-9259-41A5-AF94-BCD0EB9D8A59}" type="pres">
      <dgm:prSet presAssocID="{EDDEC4F1-9194-49E0-A884-5DF0E8361DF2}" presName="root" presStyleCnt="0">
        <dgm:presLayoutVars>
          <dgm:dir/>
          <dgm:resizeHandles val="exact"/>
        </dgm:presLayoutVars>
      </dgm:prSet>
      <dgm:spPr/>
    </dgm:pt>
    <dgm:pt modelId="{9031363C-3B36-44FA-8040-931FAAAC4526}" type="pres">
      <dgm:prSet presAssocID="{B16790FB-2575-4659-94EA-275583525B0C}" presName="compNode" presStyleCnt="0"/>
      <dgm:spPr/>
    </dgm:pt>
    <dgm:pt modelId="{C15A296B-E058-4998-8D9D-8BD0EF1E0229}" type="pres">
      <dgm:prSet presAssocID="{B16790FB-2575-4659-94EA-275583525B0C}" presName="bgRect" presStyleLbl="bgShp" presStyleIdx="0" presStyleCnt="4" custLinFactNeighborX="40572" custLinFactNeighborY="-3865"/>
      <dgm:spPr/>
    </dgm:pt>
    <dgm:pt modelId="{D018E768-864D-486D-9D8F-9A558C3D4FD4}" type="pres">
      <dgm:prSet presAssocID="{B16790FB-2575-4659-94EA-275583525B0C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B89A8C2D-8D95-42C6-939D-11637223D5FF}" type="pres">
      <dgm:prSet presAssocID="{B16790FB-2575-4659-94EA-275583525B0C}" presName="spaceRect" presStyleCnt="0"/>
      <dgm:spPr/>
    </dgm:pt>
    <dgm:pt modelId="{23E1CCDE-D46A-4C0F-A19E-185E02B1CB7C}" type="pres">
      <dgm:prSet presAssocID="{B16790FB-2575-4659-94EA-275583525B0C}" presName="parTx" presStyleLbl="revTx" presStyleIdx="0" presStyleCnt="4" custScaleX="106924">
        <dgm:presLayoutVars>
          <dgm:chMax val="0"/>
          <dgm:chPref val="0"/>
        </dgm:presLayoutVars>
      </dgm:prSet>
      <dgm:spPr/>
    </dgm:pt>
    <dgm:pt modelId="{26187952-7567-4FCD-96AD-6D95F1348EBF}" type="pres">
      <dgm:prSet presAssocID="{DCD21AF6-28CF-4776-B0E3-DA76668113BE}" presName="sibTrans" presStyleCnt="0"/>
      <dgm:spPr/>
    </dgm:pt>
    <dgm:pt modelId="{30DDD863-F454-4C51-AAE1-2C983960D483}" type="pres">
      <dgm:prSet presAssocID="{293BF001-FC71-49A0-9FE3-B597DA4358DF}" presName="compNode" presStyleCnt="0"/>
      <dgm:spPr/>
    </dgm:pt>
    <dgm:pt modelId="{C41C64AD-0BAC-48D9-942B-894E0031A817}" type="pres">
      <dgm:prSet presAssocID="{293BF001-FC71-49A0-9FE3-B597DA4358DF}" presName="bgRect" presStyleLbl="bgShp" presStyleIdx="1" presStyleCnt="4"/>
      <dgm:spPr/>
    </dgm:pt>
    <dgm:pt modelId="{6439C6F7-44E8-4552-8D04-5E241E0F3203}" type="pres">
      <dgm:prSet presAssocID="{293BF001-FC71-49A0-9FE3-B597DA4358DF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0D845D5-A7D1-4F67-BD53-C5DF326FCF9C}" type="pres">
      <dgm:prSet presAssocID="{293BF001-FC71-49A0-9FE3-B597DA4358DF}" presName="spaceRect" presStyleCnt="0"/>
      <dgm:spPr/>
    </dgm:pt>
    <dgm:pt modelId="{2F5B3B93-2E24-4D90-85EE-BE664BAC27D3}" type="pres">
      <dgm:prSet presAssocID="{293BF001-FC71-49A0-9FE3-B597DA4358DF}" presName="parTx" presStyleLbl="revTx" presStyleIdx="1" presStyleCnt="4">
        <dgm:presLayoutVars>
          <dgm:chMax val="0"/>
          <dgm:chPref val="0"/>
        </dgm:presLayoutVars>
      </dgm:prSet>
      <dgm:spPr/>
    </dgm:pt>
    <dgm:pt modelId="{72E32D8E-82CC-49B4-ACFE-51798DC20601}" type="pres">
      <dgm:prSet presAssocID="{0637CE2D-467F-4A86-9AB2-4AC52A10E555}" presName="sibTrans" presStyleCnt="0"/>
      <dgm:spPr/>
    </dgm:pt>
    <dgm:pt modelId="{1851C1B1-E351-4E6E-88B6-9591AD7F3923}" type="pres">
      <dgm:prSet presAssocID="{4C7A21B4-92E1-42C4-A897-D41F7BB48C71}" presName="compNode" presStyleCnt="0"/>
      <dgm:spPr/>
    </dgm:pt>
    <dgm:pt modelId="{D6D70827-7C9C-4687-B9CA-37458CE2684B}" type="pres">
      <dgm:prSet presAssocID="{4C7A21B4-92E1-42C4-A897-D41F7BB48C71}" presName="bgRect" presStyleLbl="bgShp" presStyleIdx="2" presStyleCnt="4"/>
      <dgm:spPr/>
    </dgm:pt>
    <dgm:pt modelId="{A2B7090B-F1FC-40D0-9364-731C7C908AF2}" type="pres">
      <dgm:prSet presAssocID="{4C7A21B4-92E1-42C4-A897-D41F7BB48C71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90ECDA11-AF9A-4A23-8777-AF43617549C9}" type="pres">
      <dgm:prSet presAssocID="{4C7A21B4-92E1-42C4-A897-D41F7BB48C71}" presName="spaceRect" presStyleCnt="0"/>
      <dgm:spPr/>
    </dgm:pt>
    <dgm:pt modelId="{E3E1D02B-3A60-4305-9386-0EAFD47446EC}" type="pres">
      <dgm:prSet presAssocID="{4C7A21B4-92E1-42C4-A897-D41F7BB48C71}" presName="parTx" presStyleLbl="revTx" presStyleIdx="2" presStyleCnt="4">
        <dgm:presLayoutVars>
          <dgm:chMax val="0"/>
          <dgm:chPref val="0"/>
        </dgm:presLayoutVars>
      </dgm:prSet>
      <dgm:spPr/>
    </dgm:pt>
    <dgm:pt modelId="{2A1A9EF5-4CC3-4A91-802E-14ECFDA213E2}" type="pres">
      <dgm:prSet presAssocID="{8D597EE6-0ABD-4D1D-BEB5-7E9C17CD5FC2}" presName="sibTrans" presStyleCnt="0"/>
      <dgm:spPr/>
    </dgm:pt>
    <dgm:pt modelId="{A513EF08-61CF-442D-8D9F-61DD0AF2FE0C}" type="pres">
      <dgm:prSet presAssocID="{8429D198-FE00-4F79-893D-CBB6999CAAC8}" presName="compNode" presStyleCnt="0"/>
      <dgm:spPr/>
    </dgm:pt>
    <dgm:pt modelId="{12FD6F3C-71F1-43D2-B84E-9EB633AF7906}" type="pres">
      <dgm:prSet presAssocID="{8429D198-FE00-4F79-893D-CBB6999CAAC8}" presName="bgRect" presStyleLbl="bgShp" presStyleIdx="3" presStyleCnt="4"/>
      <dgm:spPr/>
    </dgm:pt>
    <dgm:pt modelId="{DDE32943-48C2-4783-AF4B-85C91E30136F}" type="pres">
      <dgm:prSet presAssocID="{8429D198-FE00-4F79-893D-CBB6999CAAC8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ackboard"/>
        </a:ext>
      </dgm:extLst>
    </dgm:pt>
    <dgm:pt modelId="{5BE0D07F-D5D4-490F-A770-8F197E105BC2}" type="pres">
      <dgm:prSet presAssocID="{8429D198-FE00-4F79-893D-CBB6999CAAC8}" presName="spaceRect" presStyleCnt="0"/>
      <dgm:spPr/>
    </dgm:pt>
    <dgm:pt modelId="{5C2EFD1C-4689-448D-96DB-4E7C113C1020}" type="pres">
      <dgm:prSet presAssocID="{8429D198-FE00-4F79-893D-CBB6999CAAC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17D1508-D710-4A03-91E1-C9C533EB47DE}" type="presOf" srcId="{4C7A21B4-92E1-42C4-A897-D41F7BB48C71}" destId="{E3E1D02B-3A60-4305-9386-0EAFD47446EC}" srcOrd="0" destOrd="0" presId="urn:microsoft.com/office/officeart/2018/2/layout/IconVerticalSolidList"/>
    <dgm:cxn modelId="{6CC14609-FCBE-4FDE-B3B1-E8417863CC22}" type="presOf" srcId="{EDDEC4F1-9194-49E0-A884-5DF0E8361DF2}" destId="{56C38C5E-9259-41A5-AF94-BCD0EB9D8A59}" srcOrd="0" destOrd="0" presId="urn:microsoft.com/office/officeart/2018/2/layout/IconVerticalSolidList"/>
    <dgm:cxn modelId="{5898170F-C407-445F-99B5-694028B170F9}" type="presOf" srcId="{B16790FB-2575-4659-94EA-275583525B0C}" destId="{23E1CCDE-D46A-4C0F-A19E-185E02B1CB7C}" srcOrd="0" destOrd="0" presId="urn:microsoft.com/office/officeart/2018/2/layout/IconVerticalSolidList"/>
    <dgm:cxn modelId="{5CF0B42E-1F31-4626-8DA0-A201859C9196}" srcId="{EDDEC4F1-9194-49E0-A884-5DF0E8361DF2}" destId="{8429D198-FE00-4F79-893D-CBB6999CAAC8}" srcOrd="3" destOrd="0" parTransId="{C2732C08-3F9F-477B-9AE8-D884ABB2C0F9}" sibTransId="{4DE54DE1-CA68-4228-9B83-E9CC9A9A4F32}"/>
    <dgm:cxn modelId="{694B0930-E14C-46A4-88CD-D47855E49D04}" srcId="{EDDEC4F1-9194-49E0-A884-5DF0E8361DF2}" destId="{B16790FB-2575-4659-94EA-275583525B0C}" srcOrd="0" destOrd="0" parTransId="{C38A9A5D-BA77-4DBC-85DD-7FE20309A5AF}" sibTransId="{DCD21AF6-28CF-4776-B0E3-DA76668113BE}"/>
    <dgm:cxn modelId="{0C2D3460-06B6-4F05-BC8B-79DA4F64A89B}" type="presOf" srcId="{293BF001-FC71-49A0-9FE3-B597DA4358DF}" destId="{2F5B3B93-2E24-4D90-85EE-BE664BAC27D3}" srcOrd="0" destOrd="0" presId="urn:microsoft.com/office/officeart/2018/2/layout/IconVerticalSolidList"/>
    <dgm:cxn modelId="{5CDBF367-F702-49FA-B921-3E09F364A52C}" srcId="{EDDEC4F1-9194-49E0-A884-5DF0E8361DF2}" destId="{293BF001-FC71-49A0-9FE3-B597DA4358DF}" srcOrd="1" destOrd="0" parTransId="{BE8B2CFB-E370-4478-BD66-C8CE3996C95C}" sibTransId="{0637CE2D-467F-4A86-9AB2-4AC52A10E555}"/>
    <dgm:cxn modelId="{57A22368-F036-43FD-8516-1835490F8590}" srcId="{EDDEC4F1-9194-49E0-A884-5DF0E8361DF2}" destId="{4C7A21B4-92E1-42C4-A897-D41F7BB48C71}" srcOrd="2" destOrd="0" parTransId="{C70FC6B9-7A82-4187-8D23-0676F10AA53D}" sibTransId="{8D597EE6-0ABD-4D1D-BEB5-7E9C17CD5FC2}"/>
    <dgm:cxn modelId="{0AC307DF-1FE2-4F07-A78A-81860FB4C014}" type="presOf" srcId="{8429D198-FE00-4F79-893D-CBB6999CAAC8}" destId="{5C2EFD1C-4689-448D-96DB-4E7C113C1020}" srcOrd="0" destOrd="0" presId="urn:microsoft.com/office/officeart/2018/2/layout/IconVerticalSolidList"/>
    <dgm:cxn modelId="{323AF2A2-B9FF-4A91-B8E0-D7363AEF2BB0}" type="presParOf" srcId="{56C38C5E-9259-41A5-AF94-BCD0EB9D8A59}" destId="{9031363C-3B36-44FA-8040-931FAAAC4526}" srcOrd="0" destOrd="0" presId="urn:microsoft.com/office/officeart/2018/2/layout/IconVerticalSolidList"/>
    <dgm:cxn modelId="{14CBBCD7-8F95-4A39-8158-6573367D30CB}" type="presParOf" srcId="{9031363C-3B36-44FA-8040-931FAAAC4526}" destId="{C15A296B-E058-4998-8D9D-8BD0EF1E0229}" srcOrd="0" destOrd="0" presId="urn:microsoft.com/office/officeart/2018/2/layout/IconVerticalSolidList"/>
    <dgm:cxn modelId="{01DFB659-C219-46BA-BE5D-48746D5D5835}" type="presParOf" srcId="{9031363C-3B36-44FA-8040-931FAAAC4526}" destId="{D018E768-864D-486D-9D8F-9A558C3D4FD4}" srcOrd="1" destOrd="0" presId="urn:microsoft.com/office/officeart/2018/2/layout/IconVerticalSolidList"/>
    <dgm:cxn modelId="{D398C38C-0109-4585-8BA7-5C7901B08078}" type="presParOf" srcId="{9031363C-3B36-44FA-8040-931FAAAC4526}" destId="{B89A8C2D-8D95-42C6-939D-11637223D5FF}" srcOrd="2" destOrd="0" presId="urn:microsoft.com/office/officeart/2018/2/layout/IconVerticalSolidList"/>
    <dgm:cxn modelId="{13BFA947-66D8-4A44-88A8-840592807ACA}" type="presParOf" srcId="{9031363C-3B36-44FA-8040-931FAAAC4526}" destId="{23E1CCDE-D46A-4C0F-A19E-185E02B1CB7C}" srcOrd="3" destOrd="0" presId="urn:microsoft.com/office/officeart/2018/2/layout/IconVerticalSolidList"/>
    <dgm:cxn modelId="{D53B84F8-3600-4C8B-A7D3-AAF392E79C84}" type="presParOf" srcId="{56C38C5E-9259-41A5-AF94-BCD0EB9D8A59}" destId="{26187952-7567-4FCD-96AD-6D95F1348EBF}" srcOrd="1" destOrd="0" presId="urn:microsoft.com/office/officeart/2018/2/layout/IconVerticalSolidList"/>
    <dgm:cxn modelId="{B75EC2C9-A6D7-472C-BDEA-4E9A3AC8F9EF}" type="presParOf" srcId="{56C38C5E-9259-41A5-AF94-BCD0EB9D8A59}" destId="{30DDD863-F454-4C51-AAE1-2C983960D483}" srcOrd="2" destOrd="0" presId="urn:microsoft.com/office/officeart/2018/2/layout/IconVerticalSolidList"/>
    <dgm:cxn modelId="{40332DF2-7CFB-4088-8C0D-26AFD79278B5}" type="presParOf" srcId="{30DDD863-F454-4C51-AAE1-2C983960D483}" destId="{C41C64AD-0BAC-48D9-942B-894E0031A817}" srcOrd="0" destOrd="0" presId="urn:microsoft.com/office/officeart/2018/2/layout/IconVerticalSolidList"/>
    <dgm:cxn modelId="{C7CDA56E-A31C-427B-9148-D41F55467A2C}" type="presParOf" srcId="{30DDD863-F454-4C51-AAE1-2C983960D483}" destId="{6439C6F7-44E8-4552-8D04-5E241E0F3203}" srcOrd="1" destOrd="0" presId="urn:microsoft.com/office/officeart/2018/2/layout/IconVerticalSolidList"/>
    <dgm:cxn modelId="{891B0420-BCBE-4490-AB56-51A8C417025A}" type="presParOf" srcId="{30DDD863-F454-4C51-AAE1-2C983960D483}" destId="{80D845D5-A7D1-4F67-BD53-C5DF326FCF9C}" srcOrd="2" destOrd="0" presId="urn:microsoft.com/office/officeart/2018/2/layout/IconVerticalSolidList"/>
    <dgm:cxn modelId="{4E1F40EB-6010-4945-ABB2-822CB3AE867E}" type="presParOf" srcId="{30DDD863-F454-4C51-AAE1-2C983960D483}" destId="{2F5B3B93-2E24-4D90-85EE-BE664BAC27D3}" srcOrd="3" destOrd="0" presId="urn:microsoft.com/office/officeart/2018/2/layout/IconVerticalSolidList"/>
    <dgm:cxn modelId="{3B235F34-C06A-4959-A25E-153DAB134D8F}" type="presParOf" srcId="{56C38C5E-9259-41A5-AF94-BCD0EB9D8A59}" destId="{72E32D8E-82CC-49B4-ACFE-51798DC20601}" srcOrd="3" destOrd="0" presId="urn:microsoft.com/office/officeart/2018/2/layout/IconVerticalSolidList"/>
    <dgm:cxn modelId="{5AF9A39A-8C66-4546-91C5-C9C17283F44A}" type="presParOf" srcId="{56C38C5E-9259-41A5-AF94-BCD0EB9D8A59}" destId="{1851C1B1-E351-4E6E-88B6-9591AD7F3923}" srcOrd="4" destOrd="0" presId="urn:microsoft.com/office/officeart/2018/2/layout/IconVerticalSolidList"/>
    <dgm:cxn modelId="{18D619A4-52E9-430E-8CB0-41CA5BB37B84}" type="presParOf" srcId="{1851C1B1-E351-4E6E-88B6-9591AD7F3923}" destId="{D6D70827-7C9C-4687-B9CA-37458CE2684B}" srcOrd="0" destOrd="0" presId="urn:microsoft.com/office/officeart/2018/2/layout/IconVerticalSolidList"/>
    <dgm:cxn modelId="{AF4B996C-7B1B-489F-AA65-B704BD9270CB}" type="presParOf" srcId="{1851C1B1-E351-4E6E-88B6-9591AD7F3923}" destId="{A2B7090B-F1FC-40D0-9364-731C7C908AF2}" srcOrd="1" destOrd="0" presId="urn:microsoft.com/office/officeart/2018/2/layout/IconVerticalSolidList"/>
    <dgm:cxn modelId="{D9FC2E01-16F4-4ACB-A1FA-D6A463F51C1C}" type="presParOf" srcId="{1851C1B1-E351-4E6E-88B6-9591AD7F3923}" destId="{90ECDA11-AF9A-4A23-8777-AF43617549C9}" srcOrd="2" destOrd="0" presId="urn:microsoft.com/office/officeart/2018/2/layout/IconVerticalSolidList"/>
    <dgm:cxn modelId="{87F6C7E3-18EA-4706-B898-A5ECB74EA756}" type="presParOf" srcId="{1851C1B1-E351-4E6E-88B6-9591AD7F3923}" destId="{E3E1D02B-3A60-4305-9386-0EAFD47446EC}" srcOrd="3" destOrd="0" presId="urn:microsoft.com/office/officeart/2018/2/layout/IconVerticalSolidList"/>
    <dgm:cxn modelId="{1612C351-DD21-4431-B006-C8BDA7E08AED}" type="presParOf" srcId="{56C38C5E-9259-41A5-AF94-BCD0EB9D8A59}" destId="{2A1A9EF5-4CC3-4A91-802E-14ECFDA213E2}" srcOrd="5" destOrd="0" presId="urn:microsoft.com/office/officeart/2018/2/layout/IconVerticalSolidList"/>
    <dgm:cxn modelId="{BCA75C7A-3E59-4D92-9D65-2A5BB43F3488}" type="presParOf" srcId="{56C38C5E-9259-41A5-AF94-BCD0EB9D8A59}" destId="{A513EF08-61CF-442D-8D9F-61DD0AF2FE0C}" srcOrd="6" destOrd="0" presId="urn:microsoft.com/office/officeart/2018/2/layout/IconVerticalSolidList"/>
    <dgm:cxn modelId="{03AC85F1-BD2A-49C6-BF73-73037DA67573}" type="presParOf" srcId="{A513EF08-61CF-442D-8D9F-61DD0AF2FE0C}" destId="{12FD6F3C-71F1-43D2-B84E-9EB633AF7906}" srcOrd="0" destOrd="0" presId="urn:microsoft.com/office/officeart/2018/2/layout/IconVerticalSolidList"/>
    <dgm:cxn modelId="{A91AFD3A-F539-4EC5-A4BE-B0364E7604BB}" type="presParOf" srcId="{A513EF08-61CF-442D-8D9F-61DD0AF2FE0C}" destId="{DDE32943-48C2-4783-AF4B-85C91E30136F}" srcOrd="1" destOrd="0" presId="urn:microsoft.com/office/officeart/2018/2/layout/IconVerticalSolidList"/>
    <dgm:cxn modelId="{7DD69499-0290-40DF-8E8F-BB16CA9B1A58}" type="presParOf" srcId="{A513EF08-61CF-442D-8D9F-61DD0AF2FE0C}" destId="{5BE0D07F-D5D4-490F-A770-8F197E105BC2}" srcOrd="2" destOrd="0" presId="urn:microsoft.com/office/officeart/2018/2/layout/IconVerticalSolidList"/>
    <dgm:cxn modelId="{28DD4DF6-71CB-4720-A7A6-C72B2A5D00FF}" type="presParOf" srcId="{A513EF08-61CF-442D-8D9F-61DD0AF2FE0C}" destId="{5C2EFD1C-4689-448D-96DB-4E7C113C102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373D51D-4FBA-40DD-8080-AAF47FE560BC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BFA1263-B46E-4956-B7CF-EB665CD91005}">
      <dgm:prSet/>
      <dgm:spPr/>
      <dgm:t>
        <a:bodyPr/>
        <a:lstStyle/>
        <a:p>
          <a:r>
            <a:rPr lang="en-GB" b="1" u="sng" dirty="0"/>
            <a:t>Organisational level </a:t>
          </a:r>
          <a:r>
            <a:rPr lang="en-GB" b="1" u="sng" dirty="0">
              <a:sym typeface="Symbol" panose="05050102010706020507" pitchFamily="18" charset="2"/>
            </a:rPr>
            <a:t></a:t>
          </a:r>
          <a:r>
            <a:rPr lang="en-GB" b="1" u="sng" dirty="0"/>
            <a:t> Change of structure:</a:t>
          </a:r>
          <a:endParaRPr lang="en-US" b="1" u="sng" dirty="0"/>
        </a:p>
      </dgm:t>
    </dgm:pt>
    <dgm:pt modelId="{7F2FD2A9-8DE7-442F-83A4-D3A54393F2B8}" type="parTrans" cxnId="{9E4C2142-C7A2-438C-894D-81E67BCA6978}">
      <dgm:prSet/>
      <dgm:spPr/>
      <dgm:t>
        <a:bodyPr/>
        <a:lstStyle/>
        <a:p>
          <a:endParaRPr lang="en-US"/>
        </a:p>
      </dgm:t>
    </dgm:pt>
    <dgm:pt modelId="{723A6081-24B2-4473-A918-04E484090DA5}" type="sibTrans" cxnId="{9E4C2142-C7A2-438C-894D-81E67BCA6978}">
      <dgm:prSet/>
      <dgm:spPr/>
      <dgm:t>
        <a:bodyPr/>
        <a:lstStyle/>
        <a:p>
          <a:endParaRPr lang="en-US"/>
        </a:p>
      </dgm:t>
    </dgm:pt>
    <dgm:pt modelId="{486D7DA5-D706-41B8-9F93-63E6FC1AC6B1}">
      <dgm:prSet/>
      <dgm:spPr/>
      <dgm:t>
        <a:bodyPr/>
        <a:lstStyle/>
        <a:p>
          <a:r>
            <a:rPr lang="en-GB"/>
            <a:t>Installation of a water dispenser at the nursing school</a:t>
          </a:r>
          <a:endParaRPr lang="en-US"/>
        </a:p>
      </dgm:t>
    </dgm:pt>
    <dgm:pt modelId="{1EBCE6B6-8495-492E-B6FA-05E9B249FBB6}" type="parTrans" cxnId="{802DD003-9AD9-428A-B37C-8930C3F71AC3}">
      <dgm:prSet/>
      <dgm:spPr/>
      <dgm:t>
        <a:bodyPr/>
        <a:lstStyle/>
        <a:p>
          <a:endParaRPr lang="en-US"/>
        </a:p>
      </dgm:t>
    </dgm:pt>
    <dgm:pt modelId="{2D17A5B9-BFAF-4470-AFD4-648372C7D9C7}" type="sibTrans" cxnId="{802DD003-9AD9-428A-B37C-8930C3F71AC3}">
      <dgm:prSet/>
      <dgm:spPr/>
      <dgm:t>
        <a:bodyPr/>
        <a:lstStyle/>
        <a:p>
          <a:endParaRPr lang="en-US"/>
        </a:p>
      </dgm:t>
    </dgm:pt>
    <dgm:pt modelId="{9801C343-7820-432D-8947-EF8435083566}">
      <dgm:prSet/>
      <dgm:spPr/>
      <dgm:t>
        <a:bodyPr/>
        <a:lstStyle/>
        <a:p>
          <a:r>
            <a:rPr lang="en-GB" dirty="0"/>
            <a:t>Fruit free of charge for nursing students in the kitchen at the nursing school</a:t>
          </a:r>
          <a:endParaRPr lang="en-US" dirty="0"/>
        </a:p>
      </dgm:t>
    </dgm:pt>
    <dgm:pt modelId="{A23B25E3-2D53-4EBB-A247-C04B189C9728}" type="parTrans" cxnId="{DF299D34-D7FE-49A5-8A3D-73F68C7ADC27}">
      <dgm:prSet/>
      <dgm:spPr/>
      <dgm:t>
        <a:bodyPr/>
        <a:lstStyle/>
        <a:p>
          <a:endParaRPr lang="en-US"/>
        </a:p>
      </dgm:t>
    </dgm:pt>
    <dgm:pt modelId="{9B68B735-A45E-49D9-B96C-24542316B667}" type="sibTrans" cxnId="{DF299D34-D7FE-49A5-8A3D-73F68C7ADC27}">
      <dgm:prSet/>
      <dgm:spPr/>
      <dgm:t>
        <a:bodyPr/>
        <a:lstStyle/>
        <a:p>
          <a:endParaRPr lang="en-US"/>
        </a:p>
      </dgm:t>
    </dgm:pt>
    <dgm:pt modelId="{C7A8DB00-5CE6-45AB-9FF2-B7F21EAF6198}">
      <dgm:prSet/>
      <dgm:spPr/>
      <dgm:t>
        <a:bodyPr/>
        <a:lstStyle/>
        <a:p>
          <a:r>
            <a:rPr lang="en-GB"/>
            <a:t>Nursing students are allowed to consume healthy snacks during class</a:t>
          </a:r>
          <a:endParaRPr lang="en-US"/>
        </a:p>
      </dgm:t>
    </dgm:pt>
    <dgm:pt modelId="{4CF80BF8-6CF9-4A0B-9F24-954E8B2217C5}" type="parTrans" cxnId="{AF1A8CF4-5CC1-4A53-937F-0D08E37CD368}">
      <dgm:prSet/>
      <dgm:spPr/>
      <dgm:t>
        <a:bodyPr/>
        <a:lstStyle/>
        <a:p>
          <a:endParaRPr lang="en-US"/>
        </a:p>
      </dgm:t>
    </dgm:pt>
    <dgm:pt modelId="{FE007641-D534-42E9-A640-909D0D532D75}" type="sibTrans" cxnId="{AF1A8CF4-5CC1-4A53-937F-0D08E37CD368}">
      <dgm:prSet/>
      <dgm:spPr/>
      <dgm:t>
        <a:bodyPr/>
        <a:lstStyle/>
        <a:p>
          <a:endParaRPr lang="en-US"/>
        </a:p>
      </dgm:t>
    </dgm:pt>
    <dgm:pt modelId="{27AF94B9-D013-414D-844E-8BC8AC183537}" type="pres">
      <dgm:prSet presAssocID="{9373D51D-4FBA-40DD-8080-AAF47FE560BC}" presName="vert0" presStyleCnt="0">
        <dgm:presLayoutVars>
          <dgm:dir/>
          <dgm:animOne val="branch"/>
          <dgm:animLvl val="lvl"/>
        </dgm:presLayoutVars>
      </dgm:prSet>
      <dgm:spPr/>
    </dgm:pt>
    <dgm:pt modelId="{5452F474-7F2A-BA4A-B888-1E7D0E993272}" type="pres">
      <dgm:prSet presAssocID="{2BFA1263-B46E-4956-B7CF-EB665CD91005}" presName="thickLine" presStyleLbl="alignNode1" presStyleIdx="0" presStyleCnt="4"/>
      <dgm:spPr/>
    </dgm:pt>
    <dgm:pt modelId="{637433DB-5634-114A-8C37-DBD05E21F61E}" type="pres">
      <dgm:prSet presAssocID="{2BFA1263-B46E-4956-B7CF-EB665CD91005}" presName="horz1" presStyleCnt="0"/>
      <dgm:spPr/>
    </dgm:pt>
    <dgm:pt modelId="{2B36E5B7-5B92-844E-B8F1-E3997AF875F6}" type="pres">
      <dgm:prSet presAssocID="{2BFA1263-B46E-4956-B7CF-EB665CD91005}" presName="tx1" presStyleLbl="revTx" presStyleIdx="0" presStyleCnt="4"/>
      <dgm:spPr/>
    </dgm:pt>
    <dgm:pt modelId="{B5F66F55-AB00-7C48-90D2-724DB224B4C7}" type="pres">
      <dgm:prSet presAssocID="{2BFA1263-B46E-4956-B7CF-EB665CD91005}" presName="vert1" presStyleCnt="0"/>
      <dgm:spPr/>
    </dgm:pt>
    <dgm:pt modelId="{8285C38A-101B-C243-A4E7-3D2B00A6D68E}" type="pres">
      <dgm:prSet presAssocID="{486D7DA5-D706-41B8-9F93-63E6FC1AC6B1}" presName="thickLine" presStyleLbl="alignNode1" presStyleIdx="1" presStyleCnt="4"/>
      <dgm:spPr/>
    </dgm:pt>
    <dgm:pt modelId="{74FB6335-23C6-BF43-B218-0190F8B9B276}" type="pres">
      <dgm:prSet presAssocID="{486D7DA5-D706-41B8-9F93-63E6FC1AC6B1}" presName="horz1" presStyleCnt="0"/>
      <dgm:spPr/>
    </dgm:pt>
    <dgm:pt modelId="{00CD40B0-F92F-854F-A5CA-F73DEEFE50D0}" type="pres">
      <dgm:prSet presAssocID="{486D7DA5-D706-41B8-9F93-63E6FC1AC6B1}" presName="tx1" presStyleLbl="revTx" presStyleIdx="1" presStyleCnt="4"/>
      <dgm:spPr/>
    </dgm:pt>
    <dgm:pt modelId="{EAF0D8F9-8B5F-8742-8F42-FC5711B7F418}" type="pres">
      <dgm:prSet presAssocID="{486D7DA5-D706-41B8-9F93-63E6FC1AC6B1}" presName="vert1" presStyleCnt="0"/>
      <dgm:spPr/>
    </dgm:pt>
    <dgm:pt modelId="{C6847913-94CF-754D-8EF0-37AE760B34E2}" type="pres">
      <dgm:prSet presAssocID="{9801C343-7820-432D-8947-EF8435083566}" presName="thickLine" presStyleLbl="alignNode1" presStyleIdx="2" presStyleCnt="4"/>
      <dgm:spPr/>
    </dgm:pt>
    <dgm:pt modelId="{3AD93F93-93F6-564B-8101-8666318F052A}" type="pres">
      <dgm:prSet presAssocID="{9801C343-7820-432D-8947-EF8435083566}" presName="horz1" presStyleCnt="0"/>
      <dgm:spPr/>
    </dgm:pt>
    <dgm:pt modelId="{FF546C37-0F76-4C4C-9FF7-13FE57B739AA}" type="pres">
      <dgm:prSet presAssocID="{9801C343-7820-432D-8947-EF8435083566}" presName="tx1" presStyleLbl="revTx" presStyleIdx="2" presStyleCnt="4"/>
      <dgm:spPr/>
    </dgm:pt>
    <dgm:pt modelId="{F98B58E1-6CC9-FC4C-BF2F-1A4A68931B87}" type="pres">
      <dgm:prSet presAssocID="{9801C343-7820-432D-8947-EF8435083566}" presName="vert1" presStyleCnt="0"/>
      <dgm:spPr/>
    </dgm:pt>
    <dgm:pt modelId="{464845F3-D95E-2B49-A534-CC371997E41B}" type="pres">
      <dgm:prSet presAssocID="{C7A8DB00-5CE6-45AB-9FF2-B7F21EAF6198}" presName="thickLine" presStyleLbl="alignNode1" presStyleIdx="3" presStyleCnt="4"/>
      <dgm:spPr/>
    </dgm:pt>
    <dgm:pt modelId="{21E94FB8-17FA-964B-849D-02A3CEEA1364}" type="pres">
      <dgm:prSet presAssocID="{C7A8DB00-5CE6-45AB-9FF2-B7F21EAF6198}" presName="horz1" presStyleCnt="0"/>
      <dgm:spPr/>
    </dgm:pt>
    <dgm:pt modelId="{6CF93B30-0FC4-7B44-913B-4702A5AC630C}" type="pres">
      <dgm:prSet presAssocID="{C7A8DB00-5CE6-45AB-9FF2-B7F21EAF6198}" presName="tx1" presStyleLbl="revTx" presStyleIdx="3" presStyleCnt="4"/>
      <dgm:spPr/>
    </dgm:pt>
    <dgm:pt modelId="{98586B43-C8FF-154F-A150-4E2FE9EE3016}" type="pres">
      <dgm:prSet presAssocID="{C7A8DB00-5CE6-45AB-9FF2-B7F21EAF6198}" presName="vert1" presStyleCnt="0"/>
      <dgm:spPr/>
    </dgm:pt>
  </dgm:ptLst>
  <dgm:cxnLst>
    <dgm:cxn modelId="{802DD003-9AD9-428A-B37C-8930C3F71AC3}" srcId="{9373D51D-4FBA-40DD-8080-AAF47FE560BC}" destId="{486D7DA5-D706-41B8-9F93-63E6FC1AC6B1}" srcOrd="1" destOrd="0" parTransId="{1EBCE6B6-8495-492E-B6FA-05E9B249FBB6}" sibTransId="{2D17A5B9-BFAF-4470-AFD4-648372C7D9C7}"/>
    <dgm:cxn modelId="{476E9331-0928-CA4F-95D0-BAB2AD3A5E74}" type="presOf" srcId="{2BFA1263-B46E-4956-B7CF-EB665CD91005}" destId="{2B36E5B7-5B92-844E-B8F1-E3997AF875F6}" srcOrd="0" destOrd="0" presId="urn:microsoft.com/office/officeart/2008/layout/LinedList"/>
    <dgm:cxn modelId="{DF299D34-D7FE-49A5-8A3D-73F68C7ADC27}" srcId="{9373D51D-4FBA-40DD-8080-AAF47FE560BC}" destId="{9801C343-7820-432D-8947-EF8435083566}" srcOrd="2" destOrd="0" parTransId="{A23B25E3-2D53-4EBB-A247-C04B189C9728}" sibTransId="{9B68B735-A45E-49D9-B96C-24542316B667}"/>
    <dgm:cxn modelId="{9E4C2142-C7A2-438C-894D-81E67BCA6978}" srcId="{9373D51D-4FBA-40DD-8080-AAF47FE560BC}" destId="{2BFA1263-B46E-4956-B7CF-EB665CD91005}" srcOrd="0" destOrd="0" parTransId="{7F2FD2A9-8DE7-442F-83A4-D3A54393F2B8}" sibTransId="{723A6081-24B2-4473-A918-04E484090DA5}"/>
    <dgm:cxn modelId="{D931E163-8918-6E4B-9775-7B6CE93D2FE3}" type="presOf" srcId="{486D7DA5-D706-41B8-9F93-63E6FC1AC6B1}" destId="{00CD40B0-F92F-854F-A5CA-F73DEEFE50D0}" srcOrd="0" destOrd="0" presId="urn:microsoft.com/office/officeart/2008/layout/LinedList"/>
    <dgm:cxn modelId="{82CF08A1-0067-524F-9666-93825A674A3C}" type="presOf" srcId="{9801C343-7820-432D-8947-EF8435083566}" destId="{FF546C37-0F76-4C4C-9FF7-13FE57B739AA}" srcOrd="0" destOrd="0" presId="urn:microsoft.com/office/officeart/2008/layout/LinedList"/>
    <dgm:cxn modelId="{126DEAAF-A283-5B4D-B5D5-49D4E5B09E5B}" type="presOf" srcId="{C7A8DB00-5CE6-45AB-9FF2-B7F21EAF6198}" destId="{6CF93B30-0FC4-7B44-913B-4702A5AC630C}" srcOrd="0" destOrd="0" presId="urn:microsoft.com/office/officeart/2008/layout/LinedList"/>
    <dgm:cxn modelId="{0CB5B7D2-403F-7947-BCEA-BDD40C4375B2}" type="presOf" srcId="{9373D51D-4FBA-40DD-8080-AAF47FE560BC}" destId="{27AF94B9-D013-414D-844E-8BC8AC183537}" srcOrd="0" destOrd="0" presId="urn:microsoft.com/office/officeart/2008/layout/LinedList"/>
    <dgm:cxn modelId="{AF1A8CF4-5CC1-4A53-937F-0D08E37CD368}" srcId="{9373D51D-4FBA-40DD-8080-AAF47FE560BC}" destId="{C7A8DB00-5CE6-45AB-9FF2-B7F21EAF6198}" srcOrd="3" destOrd="0" parTransId="{4CF80BF8-6CF9-4A0B-9F24-954E8B2217C5}" sibTransId="{FE007641-D534-42E9-A640-909D0D532D75}"/>
    <dgm:cxn modelId="{404AD963-ED2D-AF40-8C01-062F7152A0CF}" type="presParOf" srcId="{27AF94B9-D013-414D-844E-8BC8AC183537}" destId="{5452F474-7F2A-BA4A-B888-1E7D0E993272}" srcOrd="0" destOrd="0" presId="urn:microsoft.com/office/officeart/2008/layout/LinedList"/>
    <dgm:cxn modelId="{010780EA-5621-FE41-83E8-2D056BA92C75}" type="presParOf" srcId="{27AF94B9-D013-414D-844E-8BC8AC183537}" destId="{637433DB-5634-114A-8C37-DBD05E21F61E}" srcOrd="1" destOrd="0" presId="urn:microsoft.com/office/officeart/2008/layout/LinedList"/>
    <dgm:cxn modelId="{C484F5BF-92B2-CB40-BE25-ADC13598BA64}" type="presParOf" srcId="{637433DB-5634-114A-8C37-DBD05E21F61E}" destId="{2B36E5B7-5B92-844E-B8F1-E3997AF875F6}" srcOrd="0" destOrd="0" presId="urn:microsoft.com/office/officeart/2008/layout/LinedList"/>
    <dgm:cxn modelId="{76C601AB-6FD2-CA47-A149-B0097BF2755D}" type="presParOf" srcId="{637433DB-5634-114A-8C37-DBD05E21F61E}" destId="{B5F66F55-AB00-7C48-90D2-724DB224B4C7}" srcOrd="1" destOrd="0" presId="urn:microsoft.com/office/officeart/2008/layout/LinedList"/>
    <dgm:cxn modelId="{E0792A07-5C21-6446-8AF5-94E3D5C8857D}" type="presParOf" srcId="{27AF94B9-D013-414D-844E-8BC8AC183537}" destId="{8285C38A-101B-C243-A4E7-3D2B00A6D68E}" srcOrd="2" destOrd="0" presId="urn:microsoft.com/office/officeart/2008/layout/LinedList"/>
    <dgm:cxn modelId="{DF9368CC-AF0E-1747-8C14-CFCF2A1C0463}" type="presParOf" srcId="{27AF94B9-D013-414D-844E-8BC8AC183537}" destId="{74FB6335-23C6-BF43-B218-0190F8B9B276}" srcOrd="3" destOrd="0" presId="urn:microsoft.com/office/officeart/2008/layout/LinedList"/>
    <dgm:cxn modelId="{6B6FF3A6-D87E-4641-A449-474B0716AA8E}" type="presParOf" srcId="{74FB6335-23C6-BF43-B218-0190F8B9B276}" destId="{00CD40B0-F92F-854F-A5CA-F73DEEFE50D0}" srcOrd="0" destOrd="0" presId="urn:microsoft.com/office/officeart/2008/layout/LinedList"/>
    <dgm:cxn modelId="{E38048AE-85EA-EB46-B8E5-32DE79B4A63E}" type="presParOf" srcId="{74FB6335-23C6-BF43-B218-0190F8B9B276}" destId="{EAF0D8F9-8B5F-8742-8F42-FC5711B7F418}" srcOrd="1" destOrd="0" presId="urn:microsoft.com/office/officeart/2008/layout/LinedList"/>
    <dgm:cxn modelId="{B598F60E-E199-D74B-B14C-F5E4815B02F3}" type="presParOf" srcId="{27AF94B9-D013-414D-844E-8BC8AC183537}" destId="{C6847913-94CF-754D-8EF0-37AE760B34E2}" srcOrd="4" destOrd="0" presId="urn:microsoft.com/office/officeart/2008/layout/LinedList"/>
    <dgm:cxn modelId="{B30CD9D1-EEA3-DC41-B122-5D6FB9B7CE9E}" type="presParOf" srcId="{27AF94B9-D013-414D-844E-8BC8AC183537}" destId="{3AD93F93-93F6-564B-8101-8666318F052A}" srcOrd="5" destOrd="0" presId="urn:microsoft.com/office/officeart/2008/layout/LinedList"/>
    <dgm:cxn modelId="{82A311C1-E94F-EB4C-914F-FEA86D68DEF6}" type="presParOf" srcId="{3AD93F93-93F6-564B-8101-8666318F052A}" destId="{FF546C37-0F76-4C4C-9FF7-13FE57B739AA}" srcOrd="0" destOrd="0" presId="urn:microsoft.com/office/officeart/2008/layout/LinedList"/>
    <dgm:cxn modelId="{9DF0456F-6E30-8743-B906-A064B3C9DB0E}" type="presParOf" srcId="{3AD93F93-93F6-564B-8101-8666318F052A}" destId="{F98B58E1-6CC9-FC4C-BF2F-1A4A68931B87}" srcOrd="1" destOrd="0" presId="urn:microsoft.com/office/officeart/2008/layout/LinedList"/>
    <dgm:cxn modelId="{4D3BC093-506D-1D47-9161-7AF9820C54AB}" type="presParOf" srcId="{27AF94B9-D013-414D-844E-8BC8AC183537}" destId="{464845F3-D95E-2B49-A534-CC371997E41B}" srcOrd="6" destOrd="0" presId="urn:microsoft.com/office/officeart/2008/layout/LinedList"/>
    <dgm:cxn modelId="{E985C1B6-31DE-B749-B1B1-8697969633BE}" type="presParOf" srcId="{27AF94B9-D013-414D-844E-8BC8AC183537}" destId="{21E94FB8-17FA-964B-849D-02A3CEEA1364}" srcOrd="7" destOrd="0" presId="urn:microsoft.com/office/officeart/2008/layout/LinedList"/>
    <dgm:cxn modelId="{3E6B3FB9-2483-854E-B47C-9D77E73F7632}" type="presParOf" srcId="{21E94FB8-17FA-964B-849D-02A3CEEA1364}" destId="{6CF93B30-0FC4-7B44-913B-4702A5AC630C}" srcOrd="0" destOrd="0" presId="urn:microsoft.com/office/officeart/2008/layout/LinedList"/>
    <dgm:cxn modelId="{2AC3134E-0CA6-A84B-A18D-60E4FC1CF2F7}" type="presParOf" srcId="{21E94FB8-17FA-964B-849D-02A3CEEA1364}" destId="{98586B43-C8FF-154F-A150-4E2FE9EE30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FD04531-1B74-4F05-AFEC-169A27728397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C55EA8D-EACD-4208-B109-514F8E425FA1}">
      <dgm:prSet/>
      <dgm:spPr/>
      <dgm:t>
        <a:bodyPr/>
        <a:lstStyle/>
        <a:p>
          <a:endParaRPr lang="en-GB" b="1" u="sng" dirty="0"/>
        </a:p>
        <a:p>
          <a:r>
            <a:rPr lang="en-GB" b="1" u="sng" dirty="0"/>
            <a:t>Behavioural level </a:t>
          </a:r>
          <a:r>
            <a:rPr lang="en-GB" b="1" u="sng" dirty="0">
              <a:sym typeface="Symbol" panose="05050102010706020507" pitchFamily="18" charset="2"/>
            </a:rPr>
            <a:t></a:t>
          </a:r>
          <a:r>
            <a:rPr lang="en-GB" b="1" u="sng" dirty="0"/>
            <a:t> one week of project work:</a:t>
          </a:r>
          <a:endParaRPr lang="en-US" b="1" u="sng" dirty="0"/>
        </a:p>
      </dgm:t>
    </dgm:pt>
    <dgm:pt modelId="{E206E1CA-59DA-4FA9-8294-F866CF662ACC}" type="parTrans" cxnId="{05DA6259-31B4-4757-A391-C02A86229332}">
      <dgm:prSet/>
      <dgm:spPr/>
      <dgm:t>
        <a:bodyPr/>
        <a:lstStyle/>
        <a:p>
          <a:endParaRPr lang="en-US"/>
        </a:p>
      </dgm:t>
    </dgm:pt>
    <dgm:pt modelId="{31D2A600-151B-43D2-B70C-565A240B2E97}" type="sibTrans" cxnId="{05DA6259-31B4-4757-A391-C02A86229332}">
      <dgm:prSet/>
      <dgm:spPr/>
      <dgm:t>
        <a:bodyPr/>
        <a:lstStyle/>
        <a:p>
          <a:endParaRPr lang="en-US"/>
        </a:p>
      </dgm:t>
    </dgm:pt>
    <dgm:pt modelId="{779D27F7-C60A-4171-B729-095CBAB2EEFB}">
      <dgm:prSet/>
      <dgm:spPr/>
      <dgm:t>
        <a:bodyPr/>
        <a:lstStyle/>
        <a:p>
          <a:r>
            <a:rPr lang="en-GB"/>
            <a:t>Healthy nutrition day: survey of knowledge about the DGE-rules, food pyramid</a:t>
          </a:r>
          <a:endParaRPr lang="en-US"/>
        </a:p>
      </dgm:t>
    </dgm:pt>
    <dgm:pt modelId="{4262F3B0-B351-4D70-99B2-AB390A130D07}" type="parTrans" cxnId="{A9744DE6-6925-45AD-A30B-B5F14EEFBE60}">
      <dgm:prSet/>
      <dgm:spPr/>
      <dgm:t>
        <a:bodyPr/>
        <a:lstStyle/>
        <a:p>
          <a:endParaRPr lang="en-US"/>
        </a:p>
      </dgm:t>
    </dgm:pt>
    <dgm:pt modelId="{802931FC-A962-485F-9041-E56CD4D940DE}" type="sibTrans" cxnId="{A9744DE6-6925-45AD-A30B-B5F14EEFBE60}">
      <dgm:prSet/>
      <dgm:spPr/>
      <dgm:t>
        <a:bodyPr/>
        <a:lstStyle/>
        <a:p>
          <a:endParaRPr lang="en-US"/>
        </a:p>
      </dgm:t>
    </dgm:pt>
    <dgm:pt modelId="{417E28AE-6331-4842-AED5-9E02569C4703}">
      <dgm:prSet/>
      <dgm:spPr/>
      <dgm:t>
        <a:bodyPr/>
        <a:lstStyle/>
        <a:p>
          <a:r>
            <a:rPr lang="en-GB" dirty="0"/>
            <a:t>Health reflection day: reflection about mental and physical health</a:t>
          </a:r>
          <a:endParaRPr lang="en-US" dirty="0"/>
        </a:p>
      </dgm:t>
    </dgm:pt>
    <dgm:pt modelId="{894F4219-47D9-4402-B756-DB14725C8556}" type="parTrans" cxnId="{A98B6B7E-D53B-47A4-ACC6-32B01DBACFD6}">
      <dgm:prSet/>
      <dgm:spPr/>
      <dgm:t>
        <a:bodyPr/>
        <a:lstStyle/>
        <a:p>
          <a:endParaRPr lang="en-US"/>
        </a:p>
      </dgm:t>
    </dgm:pt>
    <dgm:pt modelId="{F472800E-6558-42A5-B83B-B29CC9C66EEA}" type="sibTrans" cxnId="{A98B6B7E-D53B-47A4-ACC6-32B01DBACFD6}">
      <dgm:prSet/>
      <dgm:spPr/>
      <dgm:t>
        <a:bodyPr/>
        <a:lstStyle/>
        <a:p>
          <a:endParaRPr lang="en-US"/>
        </a:p>
      </dgm:t>
    </dgm:pt>
    <dgm:pt modelId="{7D73FBCA-BF56-4C14-A83A-5B9B56374162}">
      <dgm:prSet/>
      <dgm:spPr/>
      <dgm:t>
        <a:bodyPr/>
        <a:lstStyle/>
        <a:p>
          <a:r>
            <a:rPr lang="en-GB" dirty="0"/>
            <a:t>Nurse profession day: reflection about occupational health and problem description</a:t>
          </a:r>
          <a:endParaRPr lang="en-US" dirty="0"/>
        </a:p>
      </dgm:t>
    </dgm:pt>
    <dgm:pt modelId="{97863C72-92E9-4F6C-ABD9-917822372153}" type="parTrans" cxnId="{5FE4C314-154A-47F2-9FE1-C649C7FCED1D}">
      <dgm:prSet/>
      <dgm:spPr/>
      <dgm:t>
        <a:bodyPr/>
        <a:lstStyle/>
        <a:p>
          <a:endParaRPr lang="en-US"/>
        </a:p>
      </dgm:t>
    </dgm:pt>
    <dgm:pt modelId="{E35BC9BE-CA4C-4A3B-B96C-F58204043830}" type="sibTrans" cxnId="{5FE4C314-154A-47F2-9FE1-C649C7FCED1D}">
      <dgm:prSet/>
      <dgm:spPr/>
      <dgm:t>
        <a:bodyPr/>
        <a:lstStyle/>
        <a:p>
          <a:endParaRPr lang="en-US"/>
        </a:p>
      </dgm:t>
    </dgm:pt>
    <dgm:pt modelId="{8635D56E-27CD-426B-8BA3-133426ECF9E1}">
      <dgm:prSet/>
      <dgm:spPr/>
      <dgm:t>
        <a:bodyPr/>
        <a:lstStyle/>
        <a:p>
          <a:r>
            <a:rPr lang="en-GB" dirty="0"/>
            <a:t>Healthy nurse nutrition day: development of measures by authors how nurses can experience a healthy daily eating routine while at work</a:t>
          </a:r>
          <a:endParaRPr lang="en-US" dirty="0"/>
        </a:p>
      </dgm:t>
    </dgm:pt>
    <dgm:pt modelId="{8250932C-181C-430F-9DDE-785AFB02EE5D}" type="parTrans" cxnId="{3D9DF2D2-EC6C-4650-B63F-9E22DECE9A95}">
      <dgm:prSet/>
      <dgm:spPr/>
      <dgm:t>
        <a:bodyPr/>
        <a:lstStyle/>
        <a:p>
          <a:endParaRPr lang="en-US"/>
        </a:p>
      </dgm:t>
    </dgm:pt>
    <dgm:pt modelId="{44E4B181-B515-4F77-898F-86B83DA13186}" type="sibTrans" cxnId="{3D9DF2D2-EC6C-4650-B63F-9E22DECE9A95}">
      <dgm:prSet/>
      <dgm:spPr/>
      <dgm:t>
        <a:bodyPr/>
        <a:lstStyle/>
        <a:p>
          <a:endParaRPr lang="en-US"/>
        </a:p>
      </dgm:t>
    </dgm:pt>
    <dgm:pt modelId="{E31BD79D-3224-4BBE-B638-E5B546D0292D}">
      <dgm:prSet/>
      <dgm:spPr/>
      <dgm:t>
        <a:bodyPr/>
        <a:lstStyle/>
        <a:p>
          <a:r>
            <a:rPr lang="en-GB" dirty="0"/>
            <a:t>Smart nutrition nurse day: summary of the project week‘s work, implementing a low threshold to get water and fruit at school</a:t>
          </a:r>
          <a:endParaRPr lang="en-US" dirty="0"/>
        </a:p>
      </dgm:t>
    </dgm:pt>
    <dgm:pt modelId="{67493481-5ECB-4C48-B021-0AE58854A53C}" type="parTrans" cxnId="{2A0922B6-FB5C-4266-868E-C7DA02FF2F2F}">
      <dgm:prSet/>
      <dgm:spPr/>
      <dgm:t>
        <a:bodyPr/>
        <a:lstStyle/>
        <a:p>
          <a:endParaRPr lang="en-US"/>
        </a:p>
      </dgm:t>
    </dgm:pt>
    <dgm:pt modelId="{52DDBFCC-2FA7-4BF3-92FD-FC35FDDEB00A}" type="sibTrans" cxnId="{2A0922B6-FB5C-4266-868E-C7DA02FF2F2F}">
      <dgm:prSet/>
      <dgm:spPr/>
      <dgm:t>
        <a:bodyPr/>
        <a:lstStyle/>
        <a:p>
          <a:endParaRPr lang="en-US"/>
        </a:p>
      </dgm:t>
    </dgm:pt>
    <dgm:pt modelId="{F81B542F-A533-AE44-A30E-D2AD45491C90}" type="pres">
      <dgm:prSet presAssocID="{CFD04531-1B74-4F05-AFEC-169A27728397}" presName="vert0" presStyleCnt="0">
        <dgm:presLayoutVars>
          <dgm:dir/>
          <dgm:animOne val="branch"/>
          <dgm:animLvl val="lvl"/>
        </dgm:presLayoutVars>
      </dgm:prSet>
      <dgm:spPr/>
    </dgm:pt>
    <dgm:pt modelId="{C7946AD8-F79C-E04D-AF68-7A1692D824FA}" type="pres">
      <dgm:prSet presAssocID="{CC55EA8D-EACD-4208-B109-514F8E425FA1}" presName="thickLine" presStyleLbl="alignNode1" presStyleIdx="0" presStyleCnt="1"/>
      <dgm:spPr/>
    </dgm:pt>
    <dgm:pt modelId="{7B006745-2215-504D-BB02-3F1AF011DCD4}" type="pres">
      <dgm:prSet presAssocID="{CC55EA8D-EACD-4208-B109-514F8E425FA1}" presName="horz1" presStyleCnt="0"/>
      <dgm:spPr/>
    </dgm:pt>
    <dgm:pt modelId="{D33B849C-9323-834F-99B2-B2906CB60771}" type="pres">
      <dgm:prSet presAssocID="{CC55EA8D-EACD-4208-B109-514F8E425FA1}" presName="tx1" presStyleLbl="revTx" presStyleIdx="0" presStyleCnt="6"/>
      <dgm:spPr/>
    </dgm:pt>
    <dgm:pt modelId="{7EA0ADBF-581B-8447-BAAC-D5F611F6D628}" type="pres">
      <dgm:prSet presAssocID="{CC55EA8D-EACD-4208-B109-514F8E425FA1}" presName="vert1" presStyleCnt="0"/>
      <dgm:spPr/>
    </dgm:pt>
    <dgm:pt modelId="{5A4864BE-5CF5-D646-97A0-CCABA62A2997}" type="pres">
      <dgm:prSet presAssocID="{779D27F7-C60A-4171-B729-095CBAB2EEFB}" presName="vertSpace2a" presStyleCnt="0"/>
      <dgm:spPr/>
    </dgm:pt>
    <dgm:pt modelId="{E05EF013-7D69-EB4C-855D-39879351CBAA}" type="pres">
      <dgm:prSet presAssocID="{779D27F7-C60A-4171-B729-095CBAB2EEFB}" presName="horz2" presStyleCnt="0"/>
      <dgm:spPr/>
    </dgm:pt>
    <dgm:pt modelId="{A12B8E34-BD59-4C46-AF50-B2EAFDEF9228}" type="pres">
      <dgm:prSet presAssocID="{779D27F7-C60A-4171-B729-095CBAB2EEFB}" presName="horzSpace2" presStyleCnt="0"/>
      <dgm:spPr/>
    </dgm:pt>
    <dgm:pt modelId="{6683300E-A15D-7F46-B934-D9657CAF9152}" type="pres">
      <dgm:prSet presAssocID="{779D27F7-C60A-4171-B729-095CBAB2EEFB}" presName="tx2" presStyleLbl="revTx" presStyleIdx="1" presStyleCnt="6"/>
      <dgm:spPr/>
    </dgm:pt>
    <dgm:pt modelId="{30557D24-655C-814B-95DD-FBC30C6C169F}" type="pres">
      <dgm:prSet presAssocID="{779D27F7-C60A-4171-B729-095CBAB2EEFB}" presName="vert2" presStyleCnt="0"/>
      <dgm:spPr/>
    </dgm:pt>
    <dgm:pt modelId="{2AA8CBCB-1421-254B-BAF5-0BF9D2A44F22}" type="pres">
      <dgm:prSet presAssocID="{779D27F7-C60A-4171-B729-095CBAB2EEFB}" presName="thinLine2b" presStyleLbl="callout" presStyleIdx="0" presStyleCnt="5"/>
      <dgm:spPr/>
    </dgm:pt>
    <dgm:pt modelId="{C2BA68AA-5195-2E4A-83B8-70E4EBB9452F}" type="pres">
      <dgm:prSet presAssocID="{779D27F7-C60A-4171-B729-095CBAB2EEFB}" presName="vertSpace2b" presStyleCnt="0"/>
      <dgm:spPr/>
    </dgm:pt>
    <dgm:pt modelId="{8DD9D117-F413-C24C-8CE8-F12A5DAF4CB2}" type="pres">
      <dgm:prSet presAssocID="{417E28AE-6331-4842-AED5-9E02569C4703}" presName="horz2" presStyleCnt="0"/>
      <dgm:spPr/>
    </dgm:pt>
    <dgm:pt modelId="{2D070C64-F6FA-854D-A50A-86F96FCE1AA8}" type="pres">
      <dgm:prSet presAssocID="{417E28AE-6331-4842-AED5-9E02569C4703}" presName="horzSpace2" presStyleCnt="0"/>
      <dgm:spPr/>
    </dgm:pt>
    <dgm:pt modelId="{7465791B-742D-A741-93B7-92121C35628E}" type="pres">
      <dgm:prSet presAssocID="{417E28AE-6331-4842-AED5-9E02569C4703}" presName="tx2" presStyleLbl="revTx" presStyleIdx="2" presStyleCnt="6"/>
      <dgm:spPr/>
    </dgm:pt>
    <dgm:pt modelId="{3E567B29-22D1-EF4C-B3BB-5CF9BB2C6283}" type="pres">
      <dgm:prSet presAssocID="{417E28AE-6331-4842-AED5-9E02569C4703}" presName="vert2" presStyleCnt="0"/>
      <dgm:spPr/>
    </dgm:pt>
    <dgm:pt modelId="{C2F42E6A-334D-FA4F-91C4-039C1D49B15E}" type="pres">
      <dgm:prSet presAssocID="{417E28AE-6331-4842-AED5-9E02569C4703}" presName="thinLine2b" presStyleLbl="callout" presStyleIdx="1" presStyleCnt="5"/>
      <dgm:spPr/>
    </dgm:pt>
    <dgm:pt modelId="{957F0D30-7C68-B946-BD42-EF41DCA214F1}" type="pres">
      <dgm:prSet presAssocID="{417E28AE-6331-4842-AED5-9E02569C4703}" presName="vertSpace2b" presStyleCnt="0"/>
      <dgm:spPr/>
    </dgm:pt>
    <dgm:pt modelId="{B429040D-CB95-3A4E-9F7A-EFB1D82CFC33}" type="pres">
      <dgm:prSet presAssocID="{7D73FBCA-BF56-4C14-A83A-5B9B56374162}" presName="horz2" presStyleCnt="0"/>
      <dgm:spPr/>
    </dgm:pt>
    <dgm:pt modelId="{0BC44B8C-E484-A940-A948-A87E08BF5CD7}" type="pres">
      <dgm:prSet presAssocID="{7D73FBCA-BF56-4C14-A83A-5B9B56374162}" presName="horzSpace2" presStyleCnt="0"/>
      <dgm:spPr/>
    </dgm:pt>
    <dgm:pt modelId="{77156C04-FBE1-B84A-9BE4-8EE206777E60}" type="pres">
      <dgm:prSet presAssocID="{7D73FBCA-BF56-4C14-A83A-5B9B56374162}" presName="tx2" presStyleLbl="revTx" presStyleIdx="3" presStyleCnt="6"/>
      <dgm:spPr/>
    </dgm:pt>
    <dgm:pt modelId="{DFA96DE8-7AED-EE4F-ADF7-10BDB1ADF170}" type="pres">
      <dgm:prSet presAssocID="{7D73FBCA-BF56-4C14-A83A-5B9B56374162}" presName="vert2" presStyleCnt="0"/>
      <dgm:spPr/>
    </dgm:pt>
    <dgm:pt modelId="{9EFB0ECE-C7B2-064B-B451-93B96022C765}" type="pres">
      <dgm:prSet presAssocID="{7D73FBCA-BF56-4C14-A83A-5B9B56374162}" presName="thinLine2b" presStyleLbl="callout" presStyleIdx="2" presStyleCnt="5"/>
      <dgm:spPr/>
    </dgm:pt>
    <dgm:pt modelId="{596111BE-0BEE-834A-8071-3F3B208489A3}" type="pres">
      <dgm:prSet presAssocID="{7D73FBCA-BF56-4C14-A83A-5B9B56374162}" presName="vertSpace2b" presStyleCnt="0"/>
      <dgm:spPr/>
    </dgm:pt>
    <dgm:pt modelId="{AD241E41-7E3A-4F4D-9D06-6A0A33C49ED1}" type="pres">
      <dgm:prSet presAssocID="{8635D56E-27CD-426B-8BA3-133426ECF9E1}" presName="horz2" presStyleCnt="0"/>
      <dgm:spPr/>
    </dgm:pt>
    <dgm:pt modelId="{B5D75A6C-9088-6F41-9654-148C3118BE98}" type="pres">
      <dgm:prSet presAssocID="{8635D56E-27CD-426B-8BA3-133426ECF9E1}" presName="horzSpace2" presStyleCnt="0"/>
      <dgm:spPr/>
    </dgm:pt>
    <dgm:pt modelId="{0E73C460-838C-2F44-8EAD-D73C29720AE7}" type="pres">
      <dgm:prSet presAssocID="{8635D56E-27CD-426B-8BA3-133426ECF9E1}" presName="tx2" presStyleLbl="revTx" presStyleIdx="4" presStyleCnt="6"/>
      <dgm:spPr/>
    </dgm:pt>
    <dgm:pt modelId="{A0308ABA-D9E0-BB46-B3DB-13C828240FBA}" type="pres">
      <dgm:prSet presAssocID="{8635D56E-27CD-426B-8BA3-133426ECF9E1}" presName="vert2" presStyleCnt="0"/>
      <dgm:spPr/>
    </dgm:pt>
    <dgm:pt modelId="{CB6D643E-49F3-674E-8DCC-8EA06FFFB501}" type="pres">
      <dgm:prSet presAssocID="{8635D56E-27CD-426B-8BA3-133426ECF9E1}" presName="thinLine2b" presStyleLbl="callout" presStyleIdx="3" presStyleCnt="5"/>
      <dgm:spPr/>
    </dgm:pt>
    <dgm:pt modelId="{C2230411-DE6D-DB4B-8CD1-658E6B2E5F85}" type="pres">
      <dgm:prSet presAssocID="{8635D56E-27CD-426B-8BA3-133426ECF9E1}" presName="vertSpace2b" presStyleCnt="0"/>
      <dgm:spPr/>
    </dgm:pt>
    <dgm:pt modelId="{F5F5535F-40C0-9D4E-8C83-789ACD1AFF73}" type="pres">
      <dgm:prSet presAssocID="{E31BD79D-3224-4BBE-B638-E5B546D0292D}" presName="horz2" presStyleCnt="0"/>
      <dgm:spPr/>
    </dgm:pt>
    <dgm:pt modelId="{6EB256E7-FEFD-4049-AA43-FFCB23F83B51}" type="pres">
      <dgm:prSet presAssocID="{E31BD79D-3224-4BBE-B638-E5B546D0292D}" presName="horzSpace2" presStyleCnt="0"/>
      <dgm:spPr/>
    </dgm:pt>
    <dgm:pt modelId="{A8B98E0C-EAFD-464D-BA7E-63827BFD215F}" type="pres">
      <dgm:prSet presAssocID="{E31BD79D-3224-4BBE-B638-E5B546D0292D}" presName="tx2" presStyleLbl="revTx" presStyleIdx="5" presStyleCnt="6"/>
      <dgm:spPr/>
    </dgm:pt>
    <dgm:pt modelId="{097104F9-B352-864F-B41D-A441E38682F2}" type="pres">
      <dgm:prSet presAssocID="{E31BD79D-3224-4BBE-B638-E5B546D0292D}" presName="vert2" presStyleCnt="0"/>
      <dgm:spPr/>
    </dgm:pt>
    <dgm:pt modelId="{6822F73A-ECF8-9E4B-92A1-4956A1A497FB}" type="pres">
      <dgm:prSet presAssocID="{E31BD79D-3224-4BBE-B638-E5B546D0292D}" presName="thinLine2b" presStyleLbl="callout" presStyleIdx="4" presStyleCnt="5"/>
      <dgm:spPr/>
    </dgm:pt>
    <dgm:pt modelId="{1851D1A6-4CA3-EB42-9CCD-BBF90BD342CB}" type="pres">
      <dgm:prSet presAssocID="{E31BD79D-3224-4BBE-B638-E5B546D0292D}" presName="vertSpace2b" presStyleCnt="0"/>
      <dgm:spPr/>
    </dgm:pt>
  </dgm:ptLst>
  <dgm:cxnLst>
    <dgm:cxn modelId="{5FE4C314-154A-47F2-9FE1-C649C7FCED1D}" srcId="{CC55EA8D-EACD-4208-B109-514F8E425FA1}" destId="{7D73FBCA-BF56-4C14-A83A-5B9B56374162}" srcOrd="2" destOrd="0" parTransId="{97863C72-92E9-4F6C-ABD9-917822372153}" sibTransId="{E35BC9BE-CA4C-4A3B-B96C-F58204043830}"/>
    <dgm:cxn modelId="{05DA6259-31B4-4757-A391-C02A86229332}" srcId="{CFD04531-1B74-4F05-AFEC-169A27728397}" destId="{CC55EA8D-EACD-4208-B109-514F8E425FA1}" srcOrd="0" destOrd="0" parTransId="{E206E1CA-59DA-4FA9-8294-F866CF662ACC}" sibTransId="{31D2A600-151B-43D2-B70C-565A240B2E97}"/>
    <dgm:cxn modelId="{49E59B73-18AA-9948-A11F-A3785365F906}" type="presOf" srcId="{CFD04531-1B74-4F05-AFEC-169A27728397}" destId="{F81B542F-A533-AE44-A30E-D2AD45491C90}" srcOrd="0" destOrd="0" presId="urn:microsoft.com/office/officeart/2008/layout/LinedList"/>
    <dgm:cxn modelId="{A98B6B7E-D53B-47A4-ACC6-32B01DBACFD6}" srcId="{CC55EA8D-EACD-4208-B109-514F8E425FA1}" destId="{417E28AE-6331-4842-AED5-9E02569C4703}" srcOrd="1" destOrd="0" parTransId="{894F4219-47D9-4402-B756-DB14725C8556}" sibTransId="{F472800E-6558-42A5-B83B-B29CC9C66EEA}"/>
    <dgm:cxn modelId="{611DD08C-CCD4-8542-967D-303AFC78F527}" type="presOf" srcId="{8635D56E-27CD-426B-8BA3-133426ECF9E1}" destId="{0E73C460-838C-2F44-8EAD-D73C29720AE7}" srcOrd="0" destOrd="0" presId="urn:microsoft.com/office/officeart/2008/layout/LinedList"/>
    <dgm:cxn modelId="{91D1ABA4-99B6-1E4A-A540-FD20A1B28FD5}" type="presOf" srcId="{779D27F7-C60A-4171-B729-095CBAB2EEFB}" destId="{6683300E-A15D-7F46-B934-D9657CAF9152}" srcOrd="0" destOrd="0" presId="urn:microsoft.com/office/officeart/2008/layout/LinedList"/>
    <dgm:cxn modelId="{53ECCCA4-0549-314A-8FA1-125F304E9C4B}" type="presOf" srcId="{CC55EA8D-EACD-4208-B109-514F8E425FA1}" destId="{D33B849C-9323-834F-99B2-B2906CB60771}" srcOrd="0" destOrd="0" presId="urn:microsoft.com/office/officeart/2008/layout/LinedList"/>
    <dgm:cxn modelId="{10EBDCAE-5D89-294E-86AC-B65AB89863AE}" type="presOf" srcId="{E31BD79D-3224-4BBE-B638-E5B546D0292D}" destId="{A8B98E0C-EAFD-464D-BA7E-63827BFD215F}" srcOrd="0" destOrd="0" presId="urn:microsoft.com/office/officeart/2008/layout/LinedList"/>
    <dgm:cxn modelId="{2A0922B6-FB5C-4266-868E-C7DA02FF2F2F}" srcId="{CC55EA8D-EACD-4208-B109-514F8E425FA1}" destId="{E31BD79D-3224-4BBE-B638-E5B546D0292D}" srcOrd="4" destOrd="0" parTransId="{67493481-5ECB-4C48-B021-0AE58854A53C}" sibTransId="{52DDBFCC-2FA7-4BF3-92FD-FC35FDDEB00A}"/>
    <dgm:cxn modelId="{AE3627B8-ED53-D14B-941C-DF17CAAE1B8B}" type="presOf" srcId="{7D73FBCA-BF56-4C14-A83A-5B9B56374162}" destId="{77156C04-FBE1-B84A-9BE4-8EE206777E60}" srcOrd="0" destOrd="0" presId="urn:microsoft.com/office/officeart/2008/layout/LinedList"/>
    <dgm:cxn modelId="{3D9DF2D2-EC6C-4650-B63F-9E22DECE9A95}" srcId="{CC55EA8D-EACD-4208-B109-514F8E425FA1}" destId="{8635D56E-27CD-426B-8BA3-133426ECF9E1}" srcOrd="3" destOrd="0" parTransId="{8250932C-181C-430F-9DDE-785AFB02EE5D}" sibTransId="{44E4B181-B515-4F77-898F-86B83DA13186}"/>
    <dgm:cxn modelId="{9E6084DD-62F9-A341-9E49-308C9D8537D7}" type="presOf" srcId="{417E28AE-6331-4842-AED5-9E02569C4703}" destId="{7465791B-742D-A741-93B7-92121C35628E}" srcOrd="0" destOrd="0" presId="urn:microsoft.com/office/officeart/2008/layout/LinedList"/>
    <dgm:cxn modelId="{A9744DE6-6925-45AD-A30B-B5F14EEFBE60}" srcId="{CC55EA8D-EACD-4208-B109-514F8E425FA1}" destId="{779D27F7-C60A-4171-B729-095CBAB2EEFB}" srcOrd="0" destOrd="0" parTransId="{4262F3B0-B351-4D70-99B2-AB390A130D07}" sibTransId="{802931FC-A962-485F-9041-E56CD4D940DE}"/>
    <dgm:cxn modelId="{B8B3D1D5-D846-0544-849D-5045EFBC047F}" type="presParOf" srcId="{F81B542F-A533-AE44-A30E-D2AD45491C90}" destId="{C7946AD8-F79C-E04D-AF68-7A1692D824FA}" srcOrd="0" destOrd="0" presId="urn:microsoft.com/office/officeart/2008/layout/LinedList"/>
    <dgm:cxn modelId="{A2CA859F-12C7-2941-9CCC-703F716ACC75}" type="presParOf" srcId="{F81B542F-A533-AE44-A30E-D2AD45491C90}" destId="{7B006745-2215-504D-BB02-3F1AF011DCD4}" srcOrd="1" destOrd="0" presId="urn:microsoft.com/office/officeart/2008/layout/LinedList"/>
    <dgm:cxn modelId="{ADFBBBBD-0ACC-EE43-BA90-8E17CBE7944B}" type="presParOf" srcId="{7B006745-2215-504D-BB02-3F1AF011DCD4}" destId="{D33B849C-9323-834F-99B2-B2906CB60771}" srcOrd="0" destOrd="0" presId="urn:microsoft.com/office/officeart/2008/layout/LinedList"/>
    <dgm:cxn modelId="{881BE169-D515-454D-BA4E-2E8E0D4AE37F}" type="presParOf" srcId="{7B006745-2215-504D-BB02-3F1AF011DCD4}" destId="{7EA0ADBF-581B-8447-BAAC-D5F611F6D628}" srcOrd="1" destOrd="0" presId="urn:microsoft.com/office/officeart/2008/layout/LinedList"/>
    <dgm:cxn modelId="{8DA1A1F8-521A-A74E-BBF8-6DBE0CC0AD32}" type="presParOf" srcId="{7EA0ADBF-581B-8447-BAAC-D5F611F6D628}" destId="{5A4864BE-5CF5-D646-97A0-CCABA62A2997}" srcOrd="0" destOrd="0" presId="urn:microsoft.com/office/officeart/2008/layout/LinedList"/>
    <dgm:cxn modelId="{5D279901-798E-A74B-8B00-06BDE221FA85}" type="presParOf" srcId="{7EA0ADBF-581B-8447-BAAC-D5F611F6D628}" destId="{E05EF013-7D69-EB4C-855D-39879351CBAA}" srcOrd="1" destOrd="0" presId="urn:microsoft.com/office/officeart/2008/layout/LinedList"/>
    <dgm:cxn modelId="{E7A6C3F0-E282-9746-B8C0-2DF84210D93A}" type="presParOf" srcId="{E05EF013-7D69-EB4C-855D-39879351CBAA}" destId="{A12B8E34-BD59-4C46-AF50-B2EAFDEF9228}" srcOrd="0" destOrd="0" presId="urn:microsoft.com/office/officeart/2008/layout/LinedList"/>
    <dgm:cxn modelId="{1F5AC108-62AF-F74B-8B29-3F928CE067D9}" type="presParOf" srcId="{E05EF013-7D69-EB4C-855D-39879351CBAA}" destId="{6683300E-A15D-7F46-B934-D9657CAF9152}" srcOrd="1" destOrd="0" presId="urn:microsoft.com/office/officeart/2008/layout/LinedList"/>
    <dgm:cxn modelId="{0796725C-2608-B74D-AD0F-5C8B9365ED9B}" type="presParOf" srcId="{E05EF013-7D69-EB4C-855D-39879351CBAA}" destId="{30557D24-655C-814B-95DD-FBC30C6C169F}" srcOrd="2" destOrd="0" presId="urn:microsoft.com/office/officeart/2008/layout/LinedList"/>
    <dgm:cxn modelId="{C4912CC5-74E8-664A-9AA9-ACDDE5CF6EDF}" type="presParOf" srcId="{7EA0ADBF-581B-8447-BAAC-D5F611F6D628}" destId="{2AA8CBCB-1421-254B-BAF5-0BF9D2A44F22}" srcOrd="2" destOrd="0" presId="urn:microsoft.com/office/officeart/2008/layout/LinedList"/>
    <dgm:cxn modelId="{73219FEE-C37A-0D4F-87DA-9C49B0D0D87A}" type="presParOf" srcId="{7EA0ADBF-581B-8447-BAAC-D5F611F6D628}" destId="{C2BA68AA-5195-2E4A-83B8-70E4EBB9452F}" srcOrd="3" destOrd="0" presId="urn:microsoft.com/office/officeart/2008/layout/LinedList"/>
    <dgm:cxn modelId="{23E297E8-9B39-E84A-99BF-A4659C6C218E}" type="presParOf" srcId="{7EA0ADBF-581B-8447-BAAC-D5F611F6D628}" destId="{8DD9D117-F413-C24C-8CE8-F12A5DAF4CB2}" srcOrd="4" destOrd="0" presId="urn:microsoft.com/office/officeart/2008/layout/LinedList"/>
    <dgm:cxn modelId="{0BC2D48E-E808-6B48-970B-2F463EEB7688}" type="presParOf" srcId="{8DD9D117-F413-C24C-8CE8-F12A5DAF4CB2}" destId="{2D070C64-F6FA-854D-A50A-86F96FCE1AA8}" srcOrd="0" destOrd="0" presId="urn:microsoft.com/office/officeart/2008/layout/LinedList"/>
    <dgm:cxn modelId="{BC7E734B-0479-B146-84BC-58AA8D52A474}" type="presParOf" srcId="{8DD9D117-F413-C24C-8CE8-F12A5DAF4CB2}" destId="{7465791B-742D-A741-93B7-92121C35628E}" srcOrd="1" destOrd="0" presId="urn:microsoft.com/office/officeart/2008/layout/LinedList"/>
    <dgm:cxn modelId="{86FD9A21-D5B6-034A-A782-A4F89FD709DB}" type="presParOf" srcId="{8DD9D117-F413-C24C-8CE8-F12A5DAF4CB2}" destId="{3E567B29-22D1-EF4C-B3BB-5CF9BB2C6283}" srcOrd="2" destOrd="0" presId="urn:microsoft.com/office/officeart/2008/layout/LinedList"/>
    <dgm:cxn modelId="{E226020F-E045-9A41-A170-D31D9F2F4ED5}" type="presParOf" srcId="{7EA0ADBF-581B-8447-BAAC-D5F611F6D628}" destId="{C2F42E6A-334D-FA4F-91C4-039C1D49B15E}" srcOrd="5" destOrd="0" presId="urn:microsoft.com/office/officeart/2008/layout/LinedList"/>
    <dgm:cxn modelId="{A3F0E986-7166-D241-A55A-EDBA3A5D07DC}" type="presParOf" srcId="{7EA0ADBF-581B-8447-BAAC-D5F611F6D628}" destId="{957F0D30-7C68-B946-BD42-EF41DCA214F1}" srcOrd="6" destOrd="0" presId="urn:microsoft.com/office/officeart/2008/layout/LinedList"/>
    <dgm:cxn modelId="{31877927-2847-3743-82BA-37D91012EACB}" type="presParOf" srcId="{7EA0ADBF-581B-8447-BAAC-D5F611F6D628}" destId="{B429040D-CB95-3A4E-9F7A-EFB1D82CFC33}" srcOrd="7" destOrd="0" presId="urn:microsoft.com/office/officeart/2008/layout/LinedList"/>
    <dgm:cxn modelId="{02700592-6F17-174E-B3D7-F8865E42ECDA}" type="presParOf" srcId="{B429040D-CB95-3A4E-9F7A-EFB1D82CFC33}" destId="{0BC44B8C-E484-A940-A948-A87E08BF5CD7}" srcOrd="0" destOrd="0" presId="urn:microsoft.com/office/officeart/2008/layout/LinedList"/>
    <dgm:cxn modelId="{0CA89B1B-A8FD-C74C-964E-9BBD6BAB5A52}" type="presParOf" srcId="{B429040D-CB95-3A4E-9F7A-EFB1D82CFC33}" destId="{77156C04-FBE1-B84A-9BE4-8EE206777E60}" srcOrd="1" destOrd="0" presId="urn:microsoft.com/office/officeart/2008/layout/LinedList"/>
    <dgm:cxn modelId="{DCEA35F7-C448-3943-B8B1-D92B71CF4633}" type="presParOf" srcId="{B429040D-CB95-3A4E-9F7A-EFB1D82CFC33}" destId="{DFA96DE8-7AED-EE4F-ADF7-10BDB1ADF170}" srcOrd="2" destOrd="0" presId="urn:microsoft.com/office/officeart/2008/layout/LinedList"/>
    <dgm:cxn modelId="{E581A29C-A416-7247-AF8D-D66D6315AAE4}" type="presParOf" srcId="{7EA0ADBF-581B-8447-BAAC-D5F611F6D628}" destId="{9EFB0ECE-C7B2-064B-B451-93B96022C765}" srcOrd="8" destOrd="0" presId="urn:microsoft.com/office/officeart/2008/layout/LinedList"/>
    <dgm:cxn modelId="{78061F11-7B66-EE47-AD57-C9AC28064AFC}" type="presParOf" srcId="{7EA0ADBF-581B-8447-BAAC-D5F611F6D628}" destId="{596111BE-0BEE-834A-8071-3F3B208489A3}" srcOrd="9" destOrd="0" presId="urn:microsoft.com/office/officeart/2008/layout/LinedList"/>
    <dgm:cxn modelId="{AA40278C-6B5C-7342-900D-D8E14B61C4F6}" type="presParOf" srcId="{7EA0ADBF-581B-8447-BAAC-D5F611F6D628}" destId="{AD241E41-7E3A-4F4D-9D06-6A0A33C49ED1}" srcOrd="10" destOrd="0" presId="urn:microsoft.com/office/officeart/2008/layout/LinedList"/>
    <dgm:cxn modelId="{42AE7972-25CE-BD49-B743-553AD85E3075}" type="presParOf" srcId="{AD241E41-7E3A-4F4D-9D06-6A0A33C49ED1}" destId="{B5D75A6C-9088-6F41-9654-148C3118BE98}" srcOrd="0" destOrd="0" presId="urn:microsoft.com/office/officeart/2008/layout/LinedList"/>
    <dgm:cxn modelId="{7DD0998F-1D41-FD4A-9A0E-AD10F2E657A9}" type="presParOf" srcId="{AD241E41-7E3A-4F4D-9D06-6A0A33C49ED1}" destId="{0E73C460-838C-2F44-8EAD-D73C29720AE7}" srcOrd="1" destOrd="0" presId="urn:microsoft.com/office/officeart/2008/layout/LinedList"/>
    <dgm:cxn modelId="{36EC8561-844A-D545-B48B-918B325C9C94}" type="presParOf" srcId="{AD241E41-7E3A-4F4D-9D06-6A0A33C49ED1}" destId="{A0308ABA-D9E0-BB46-B3DB-13C828240FBA}" srcOrd="2" destOrd="0" presId="urn:microsoft.com/office/officeart/2008/layout/LinedList"/>
    <dgm:cxn modelId="{02BC3214-1D03-264C-BFA7-312E8D78122E}" type="presParOf" srcId="{7EA0ADBF-581B-8447-BAAC-D5F611F6D628}" destId="{CB6D643E-49F3-674E-8DCC-8EA06FFFB501}" srcOrd="11" destOrd="0" presId="urn:microsoft.com/office/officeart/2008/layout/LinedList"/>
    <dgm:cxn modelId="{F0EA8CC8-A5D1-9743-BEA5-D4A642B73B62}" type="presParOf" srcId="{7EA0ADBF-581B-8447-BAAC-D5F611F6D628}" destId="{C2230411-DE6D-DB4B-8CD1-658E6B2E5F85}" srcOrd="12" destOrd="0" presId="urn:microsoft.com/office/officeart/2008/layout/LinedList"/>
    <dgm:cxn modelId="{504F82A3-02D6-464E-85F1-0793736F9FF2}" type="presParOf" srcId="{7EA0ADBF-581B-8447-BAAC-D5F611F6D628}" destId="{F5F5535F-40C0-9D4E-8C83-789ACD1AFF73}" srcOrd="13" destOrd="0" presId="urn:microsoft.com/office/officeart/2008/layout/LinedList"/>
    <dgm:cxn modelId="{0ED71C28-98AF-3F4E-8632-C0E218321DB5}" type="presParOf" srcId="{F5F5535F-40C0-9D4E-8C83-789ACD1AFF73}" destId="{6EB256E7-FEFD-4049-AA43-FFCB23F83B51}" srcOrd="0" destOrd="0" presId="urn:microsoft.com/office/officeart/2008/layout/LinedList"/>
    <dgm:cxn modelId="{2929E8B7-6F92-284E-A86B-C9D4EF3AAF3A}" type="presParOf" srcId="{F5F5535F-40C0-9D4E-8C83-789ACD1AFF73}" destId="{A8B98E0C-EAFD-464D-BA7E-63827BFD215F}" srcOrd="1" destOrd="0" presId="urn:microsoft.com/office/officeart/2008/layout/LinedList"/>
    <dgm:cxn modelId="{34D92106-E61C-3A4F-836C-1002EAE01840}" type="presParOf" srcId="{F5F5535F-40C0-9D4E-8C83-789ACD1AFF73}" destId="{097104F9-B352-864F-B41D-A441E38682F2}" srcOrd="2" destOrd="0" presId="urn:microsoft.com/office/officeart/2008/layout/LinedList"/>
    <dgm:cxn modelId="{C335AB53-7B89-BF40-814F-7A335AB0CDFC}" type="presParOf" srcId="{7EA0ADBF-581B-8447-BAAC-D5F611F6D628}" destId="{6822F73A-ECF8-9E4B-92A1-4956A1A497FB}" srcOrd="14" destOrd="0" presId="urn:microsoft.com/office/officeart/2008/layout/LinedList"/>
    <dgm:cxn modelId="{250DAB05-C056-B344-A6A0-90F20AED9E4C}" type="presParOf" srcId="{7EA0ADBF-581B-8447-BAAC-D5F611F6D628}" destId="{1851D1A6-4CA3-EB42-9CCD-BBF90BD342CB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59C10F2-2B8D-473E-9827-6737B0E29A4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5E9EC80-117C-4478-BE6E-338C2E5C86B6}">
      <dgm:prSet/>
      <dgm:spPr/>
      <dgm:t>
        <a:bodyPr/>
        <a:lstStyle/>
        <a:p>
          <a:r>
            <a:rPr lang="en-GB" b="1" u="sng" dirty="0"/>
            <a:t>… FROM NURSING SCHOOL:</a:t>
          </a:r>
          <a:endParaRPr lang="en-US" b="1" u="sng" dirty="0"/>
        </a:p>
      </dgm:t>
    </dgm:pt>
    <dgm:pt modelId="{F2FBC6D0-314D-4F24-87C1-2951077B5BE8}" type="parTrans" cxnId="{F6256D85-B2F2-4CE4-8E71-7767B3CBC1A0}">
      <dgm:prSet/>
      <dgm:spPr/>
      <dgm:t>
        <a:bodyPr/>
        <a:lstStyle/>
        <a:p>
          <a:endParaRPr lang="en-US"/>
        </a:p>
      </dgm:t>
    </dgm:pt>
    <dgm:pt modelId="{E3F5B015-4B5E-4CAE-AB1C-723AE8265F3F}" type="sibTrans" cxnId="{F6256D85-B2F2-4CE4-8E71-7767B3CBC1A0}">
      <dgm:prSet/>
      <dgm:spPr/>
      <dgm:t>
        <a:bodyPr/>
        <a:lstStyle/>
        <a:p>
          <a:endParaRPr lang="en-US"/>
        </a:p>
      </dgm:t>
    </dgm:pt>
    <dgm:pt modelId="{5C7D33CB-8813-4708-9744-415F3DDBEB87}">
      <dgm:prSet/>
      <dgm:spPr/>
      <dgm:t>
        <a:bodyPr/>
        <a:lstStyle/>
        <a:p>
          <a:r>
            <a:rPr lang="en-GB"/>
            <a:t>Process evaluation by project coordinator</a:t>
          </a:r>
          <a:endParaRPr lang="en-US"/>
        </a:p>
      </dgm:t>
    </dgm:pt>
    <dgm:pt modelId="{0F1BF97E-1A94-496C-8549-A8503E63BC72}" type="parTrans" cxnId="{344C4A1E-A186-4C89-80DE-7C837EF0F65B}">
      <dgm:prSet/>
      <dgm:spPr/>
      <dgm:t>
        <a:bodyPr/>
        <a:lstStyle/>
        <a:p>
          <a:endParaRPr lang="en-US"/>
        </a:p>
      </dgm:t>
    </dgm:pt>
    <dgm:pt modelId="{224D8D7D-7264-4BAF-8FD8-5047A6AE3C34}" type="sibTrans" cxnId="{344C4A1E-A186-4C89-80DE-7C837EF0F65B}">
      <dgm:prSet/>
      <dgm:spPr/>
      <dgm:t>
        <a:bodyPr/>
        <a:lstStyle/>
        <a:p>
          <a:endParaRPr lang="en-US"/>
        </a:p>
      </dgm:t>
    </dgm:pt>
    <dgm:pt modelId="{C3661E0E-02B9-468E-AE14-8658AC189E03}">
      <dgm:prSet/>
      <dgm:spPr/>
      <dgm:t>
        <a:bodyPr/>
        <a:lstStyle/>
        <a:p>
          <a:r>
            <a:rPr lang="en-GB"/>
            <a:t>Result evaluation using a one-point-query and a bullseye</a:t>
          </a:r>
          <a:endParaRPr lang="en-US"/>
        </a:p>
      </dgm:t>
    </dgm:pt>
    <dgm:pt modelId="{709FAD6F-0B6D-4709-B398-DC9255A64323}" type="parTrans" cxnId="{D6747FEC-7D27-48BB-8453-00CB5538A4BE}">
      <dgm:prSet/>
      <dgm:spPr/>
      <dgm:t>
        <a:bodyPr/>
        <a:lstStyle/>
        <a:p>
          <a:endParaRPr lang="en-US"/>
        </a:p>
      </dgm:t>
    </dgm:pt>
    <dgm:pt modelId="{11AFD378-4C60-496F-B037-76444EB478BE}" type="sibTrans" cxnId="{D6747FEC-7D27-48BB-8453-00CB5538A4BE}">
      <dgm:prSet/>
      <dgm:spPr/>
      <dgm:t>
        <a:bodyPr/>
        <a:lstStyle/>
        <a:p>
          <a:endParaRPr lang="en-US"/>
        </a:p>
      </dgm:t>
    </dgm:pt>
    <dgm:pt modelId="{9B7E27C9-70E2-460A-9EF9-8314A0B88848}">
      <dgm:prSet/>
      <dgm:spPr/>
      <dgm:t>
        <a:bodyPr/>
        <a:lstStyle/>
        <a:p>
          <a:r>
            <a:rPr lang="en-GB" dirty="0"/>
            <a:t>Result evaluation of the overall concept: quarterly survey of participants, quality criteria of </a:t>
          </a:r>
          <a:r>
            <a:rPr lang="en-GB" dirty="0" err="1"/>
            <a:t>BZgA</a:t>
          </a:r>
          <a:endParaRPr lang="en-US" dirty="0"/>
        </a:p>
      </dgm:t>
    </dgm:pt>
    <dgm:pt modelId="{ABD8D72B-F39E-45BB-856E-92A16796E3F2}" type="parTrans" cxnId="{8C1F363A-2CBC-4889-A2E1-1F3A90C08BA6}">
      <dgm:prSet/>
      <dgm:spPr/>
      <dgm:t>
        <a:bodyPr/>
        <a:lstStyle/>
        <a:p>
          <a:endParaRPr lang="en-US"/>
        </a:p>
      </dgm:t>
    </dgm:pt>
    <dgm:pt modelId="{36DD53E1-572A-4171-B4B1-279D8513086D}" type="sibTrans" cxnId="{8C1F363A-2CBC-4889-A2E1-1F3A90C08BA6}">
      <dgm:prSet/>
      <dgm:spPr/>
      <dgm:t>
        <a:bodyPr/>
        <a:lstStyle/>
        <a:p>
          <a:endParaRPr lang="en-US"/>
        </a:p>
      </dgm:t>
    </dgm:pt>
    <dgm:pt modelId="{FF9850EA-C3E2-43A5-BBB4-19F9615BBC08}">
      <dgm:prSet/>
      <dgm:spPr/>
      <dgm:t>
        <a:bodyPr/>
        <a:lstStyle/>
        <a:p>
          <a:r>
            <a:rPr lang="en-US" b="1" u="sng" dirty="0"/>
            <a:t>… FROM NURSING MANAGEMENT:</a:t>
          </a:r>
        </a:p>
      </dgm:t>
    </dgm:pt>
    <dgm:pt modelId="{5B3691AA-2F96-4515-8028-B2AF58263847}" type="parTrans" cxnId="{9B05052E-DB42-4787-8C5E-57735B4BA092}">
      <dgm:prSet/>
      <dgm:spPr/>
      <dgm:t>
        <a:bodyPr/>
        <a:lstStyle/>
        <a:p>
          <a:endParaRPr lang="en-US"/>
        </a:p>
      </dgm:t>
    </dgm:pt>
    <dgm:pt modelId="{4746FD8E-3714-4A97-8337-867DCC5AC93C}" type="sibTrans" cxnId="{9B05052E-DB42-4787-8C5E-57735B4BA092}">
      <dgm:prSet/>
      <dgm:spPr/>
      <dgm:t>
        <a:bodyPr/>
        <a:lstStyle/>
        <a:p>
          <a:endParaRPr lang="en-US"/>
        </a:p>
      </dgm:t>
    </dgm:pt>
    <dgm:pt modelId="{5684CE8A-6E8B-404B-B7BA-D6BD9F49715F}">
      <dgm:prSet/>
      <dgm:spPr/>
      <dgm:t>
        <a:bodyPr/>
        <a:lstStyle/>
        <a:p>
          <a:r>
            <a:rPr lang="en-GB" dirty="0"/>
            <a:t>Participants of the project have fewer days of absence due to sick leave.</a:t>
          </a:r>
          <a:endParaRPr lang="en-US" dirty="0"/>
        </a:p>
      </dgm:t>
    </dgm:pt>
    <dgm:pt modelId="{630F1881-7BE8-4644-A4B8-193F5D1A5F67}" type="parTrans" cxnId="{01377CD9-8BA4-473D-B9DF-3666AA58AD79}">
      <dgm:prSet/>
      <dgm:spPr/>
      <dgm:t>
        <a:bodyPr/>
        <a:lstStyle/>
        <a:p>
          <a:endParaRPr lang="en-US"/>
        </a:p>
      </dgm:t>
    </dgm:pt>
    <dgm:pt modelId="{A1FB23E0-897C-402E-B14C-E2805971F3F7}" type="sibTrans" cxnId="{01377CD9-8BA4-473D-B9DF-3666AA58AD79}">
      <dgm:prSet/>
      <dgm:spPr/>
      <dgm:t>
        <a:bodyPr/>
        <a:lstStyle/>
        <a:p>
          <a:endParaRPr lang="en-US"/>
        </a:p>
      </dgm:t>
    </dgm:pt>
    <dgm:pt modelId="{C55B05A6-F5D3-6D4D-87D1-525E79FD3CB5}">
      <dgm:prSet/>
      <dgm:spPr/>
      <dgm:t>
        <a:bodyPr/>
        <a:lstStyle/>
        <a:p>
          <a:r>
            <a:rPr lang="en-AU" noProof="0" dirty="0"/>
            <a:t>Nurses are more satisfied with their employer and stay at the company. </a:t>
          </a:r>
        </a:p>
      </dgm:t>
    </dgm:pt>
    <dgm:pt modelId="{1EC56E71-DC0B-AD4C-B098-0D20BCE9CD90}" type="parTrans" cxnId="{222F7F90-85D1-FC41-BA59-353C84A949E1}">
      <dgm:prSet/>
      <dgm:spPr/>
      <dgm:t>
        <a:bodyPr/>
        <a:lstStyle/>
        <a:p>
          <a:endParaRPr lang="de-DE"/>
        </a:p>
      </dgm:t>
    </dgm:pt>
    <dgm:pt modelId="{0BB8B438-4042-BC44-9F81-F970F2F228E1}" type="sibTrans" cxnId="{222F7F90-85D1-FC41-BA59-353C84A949E1}">
      <dgm:prSet/>
      <dgm:spPr/>
      <dgm:t>
        <a:bodyPr/>
        <a:lstStyle/>
        <a:p>
          <a:endParaRPr lang="de-DE"/>
        </a:p>
      </dgm:t>
    </dgm:pt>
    <dgm:pt modelId="{787BC2A7-4CE6-1B4C-A03E-E2F576DC6ECA}" type="pres">
      <dgm:prSet presAssocID="{759C10F2-2B8D-473E-9827-6737B0E29A4D}" presName="linear" presStyleCnt="0">
        <dgm:presLayoutVars>
          <dgm:animLvl val="lvl"/>
          <dgm:resizeHandles val="exact"/>
        </dgm:presLayoutVars>
      </dgm:prSet>
      <dgm:spPr/>
    </dgm:pt>
    <dgm:pt modelId="{1688F841-6219-D744-AC4D-5DFB279FA014}" type="pres">
      <dgm:prSet presAssocID="{A5E9EC80-117C-4478-BE6E-338C2E5C86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E2F97F2-850D-CB44-A6FF-07ED8054D5A8}" type="pres">
      <dgm:prSet presAssocID="{E3F5B015-4B5E-4CAE-AB1C-723AE8265F3F}" presName="spacer" presStyleCnt="0"/>
      <dgm:spPr/>
    </dgm:pt>
    <dgm:pt modelId="{744BAE72-F8DA-E440-9534-2A997B94369B}" type="pres">
      <dgm:prSet presAssocID="{5C7D33CB-8813-4708-9744-415F3DDBEB87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5F4DF1FA-50E4-CC40-8E37-B6403191195F}" type="pres">
      <dgm:prSet presAssocID="{224D8D7D-7264-4BAF-8FD8-5047A6AE3C34}" presName="spacer" presStyleCnt="0"/>
      <dgm:spPr/>
    </dgm:pt>
    <dgm:pt modelId="{1697A849-F89E-E040-A21A-DC9339E4BD67}" type="pres">
      <dgm:prSet presAssocID="{C3661E0E-02B9-468E-AE14-8658AC189E0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E6795CE-3686-DC47-A4D2-E2DACCD62ED6}" type="pres">
      <dgm:prSet presAssocID="{11AFD378-4C60-496F-B037-76444EB478BE}" presName="spacer" presStyleCnt="0"/>
      <dgm:spPr/>
    </dgm:pt>
    <dgm:pt modelId="{2F76BED3-B29C-424C-A5AF-62E2724EC49D}" type="pres">
      <dgm:prSet presAssocID="{9B7E27C9-70E2-460A-9EF9-8314A0B8884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D5D36DBB-3C2E-B04C-A0B6-8AA6A005B794}" type="pres">
      <dgm:prSet presAssocID="{36DD53E1-572A-4171-B4B1-279D8513086D}" presName="spacer" presStyleCnt="0"/>
      <dgm:spPr/>
    </dgm:pt>
    <dgm:pt modelId="{50209964-2311-5C42-84A9-83AC26C9214C}" type="pres">
      <dgm:prSet presAssocID="{FF9850EA-C3E2-43A5-BBB4-19F9615BBC0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074B6A9-244D-6A44-A866-B2F04668C106}" type="pres">
      <dgm:prSet presAssocID="{4746FD8E-3714-4A97-8337-867DCC5AC93C}" presName="spacer" presStyleCnt="0"/>
      <dgm:spPr/>
    </dgm:pt>
    <dgm:pt modelId="{12220A60-041D-5746-9031-ADCD41F8CD1A}" type="pres">
      <dgm:prSet presAssocID="{5684CE8A-6E8B-404B-B7BA-D6BD9F49715F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83A1D99-49B1-3845-91E1-2B9C4F22D5A0}" type="pres">
      <dgm:prSet presAssocID="{A1FB23E0-897C-402E-B14C-E2805971F3F7}" presName="spacer" presStyleCnt="0"/>
      <dgm:spPr/>
    </dgm:pt>
    <dgm:pt modelId="{9E14BFDE-4E36-E44B-8C4A-9BBD9BB67786}" type="pres">
      <dgm:prSet presAssocID="{C55B05A6-F5D3-6D4D-87D1-525E79FD3CB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EF7A1217-B3F1-F849-A733-74D4BE715888}" type="presOf" srcId="{759C10F2-2B8D-473E-9827-6737B0E29A4D}" destId="{787BC2A7-4CE6-1B4C-A03E-E2F576DC6ECA}" srcOrd="0" destOrd="0" presId="urn:microsoft.com/office/officeart/2005/8/layout/vList2"/>
    <dgm:cxn modelId="{344C4A1E-A186-4C89-80DE-7C837EF0F65B}" srcId="{759C10F2-2B8D-473E-9827-6737B0E29A4D}" destId="{5C7D33CB-8813-4708-9744-415F3DDBEB87}" srcOrd="1" destOrd="0" parTransId="{0F1BF97E-1A94-496C-8549-A8503E63BC72}" sibTransId="{224D8D7D-7264-4BAF-8FD8-5047A6AE3C34}"/>
    <dgm:cxn modelId="{9B05052E-DB42-4787-8C5E-57735B4BA092}" srcId="{759C10F2-2B8D-473E-9827-6737B0E29A4D}" destId="{FF9850EA-C3E2-43A5-BBB4-19F9615BBC08}" srcOrd="4" destOrd="0" parTransId="{5B3691AA-2F96-4515-8028-B2AF58263847}" sibTransId="{4746FD8E-3714-4A97-8337-867DCC5AC93C}"/>
    <dgm:cxn modelId="{8C1F363A-2CBC-4889-A2E1-1F3A90C08BA6}" srcId="{759C10F2-2B8D-473E-9827-6737B0E29A4D}" destId="{9B7E27C9-70E2-460A-9EF9-8314A0B88848}" srcOrd="3" destOrd="0" parTransId="{ABD8D72B-F39E-45BB-856E-92A16796E3F2}" sibTransId="{36DD53E1-572A-4171-B4B1-279D8513086D}"/>
    <dgm:cxn modelId="{AF2D5776-5126-BF49-BAB5-E06A161FD450}" type="presOf" srcId="{FF9850EA-C3E2-43A5-BBB4-19F9615BBC08}" destId="{50209964-2311-5C42-84A9-83AC26C9214C}" srcOrd="0" destOrd="0" presId="urn:microsoft.com/office/officeart/2005/8/layout/vList2"/>
    <dgm:cxn modelId="{F6256D85-B2F2-4CE4-8E71-7767B3CBC1A0}" srcId="{759C10F2-2B8D-473E-9827-6737B0E29A4D}" destId="{A5E9EC80-117C-4478-BE6E-338C2E5C86B6}" srcOrd="0" destOrd="0" parTransId="{F2FBC6D0-314D-4F24-87C1-2951077B5BE8}" sibTransId="{E3F5B015-4B5E-4CAE-AB1C-723AE8265F3F}"/>
    <dgm:cxn modelId="{222F7F90-85D1-FC41-BA59-353C84A949E1}" srcId="{759C10F2-2B8D-473E-9827-6737B0E29A4D}" destId="{C55B05A6-F5D3-6D4D-87D1-525E79FD3CB5}" srcOrd="6" destOrd="0" parTransId="{1EC56E71-DC0B-AD4C-B098-0D20BCE9CD90}" sibTransId="{0BB8B438-4042-BC44-9F81-F970F2F228E1}"/>
    <dgm:cxn modelId="{E96C5D9E-89A5-F241-BB44-841493C9392A}" type="presOf" srcId="{5684CE8A-6E8B-404B-B7BA-D6BD9F49715F}" destId="{12220A60-041D-5746-9031-ADCD41F8CD1A}" srcOrd="0" destOrd="0" presId="urn:microsoft.com/office/officeart/2005/8/layout/vList2"/>
    <dgm:cxn modelId="{7AB19CB5-81DB-DE43-A7F4-48EFD4229F05}" type="presOf" srcId="{5C7D33CB-8813-4708-9744-415F3DDBEB87}" destId="{744BAE72-F8DA-E440-9534-2A997B94369B}" srcOrd="0" destOrd="0" presId="urn:microsoft.com/office/officeart/2005/8/layout/vList2"/>
    <dgm:cxn modelId="{A5F0FBC3-A02E-BB44-B128-88999E26BC33}" type="presOf" srcId="{C55B05A6-F5D3-6D4D-87D1-525E79FD3CB5}" destId="{9E14BFDE-4E36-E44B-8C4A-9BBD9BB67786}" srcOrd="0" destOrd="0" presId="urn:microsoft.com/office/officeart/2005/8/layout/vList2"/>
    <dgm:cxn modelId="{20FBD9CF-4DE5-314E-8781-5E22521B2893}" type="presOf" srcId="{A5E9EC80-117C-4478-BE6E-338C2E5C86B6}" destId="{1688F841-6219-D744-AC4D-5DFB279FA014}" srcOrd="0" destOrd="0" presId="urn:microsoft.com/office/officeart/2005/8/layout/vList2"/>
    <dgm:cxn modelId="{01377CD9-8BA4-473D-B9DF-3666AA58AD79}" srcId="{759C10F2-2B8D-473E-9827-6737B0E29A4D}" destId="{5684CE8A-6E8B-404B-B7BA-D6BD9F49715F}" srcOrd="5" destOrd="0" parTransId="{630F1881-7BE8-4644-A4B8-193F5D1A5F67}" sibTransId="{A1FB23E0-897C-402E-B14C-E2805971F3F7}"/>
    <dgm:cxn modelId="{D6747FEC-7D27-48BB-8453-00CB5538A4BE}" srcId="{759C10F2-2B8D-473E-9827-6737B0E29A4D}" destId="{C3661E0E-02B9-468E-AE14-8658AC189E03}" srcOrd="2" destOrd="0" parTransId="{709FAD6F-0B6D-4709-B398-DC9255A64323}" sibTransId="{11AFD378-4C60-496F-B037-76444EB478BE}"/>
    <dgm:cxn modelId="{2E087DF6-57E8-4244-BBF4-F91E76F89337}" type="presOf" srcId="{9B7E27C9-70E2-460A-9EF9-8314A0B88848}" destId="{2F76BED3-B29C-424C-A5AF-62E2724EC49D}" srcOrd="0" destOrd="0" presId="urn:microsoft.com/office/officeart/2005/8/layout/vList2"/>
    <dgm:cxn modelId="{FA27ACFC-FAE5-FC4B-879A-F62C50476D18}" type="presOf" srcId="{C3661E0E-02B9-468E-AE14-8658AC189E03}" destId="{1697A849-F89E-E040-A21A-DC9339E4BD67}" srcOrd="0" destOrd="0" presId="urn:microsoft.com/office/officeart/2005/8/layout/vList2"/>
    <dgm:cxn modelId="{953EC148-C466-C14F-8999-44219572D818}" type="presParOf" srcId="{787BC2A7-4CE6-1B4C-A03E-E2F576DC6ECA}" destId="{1688F841-6219-D744-AC4D-5DFB279FA014}" srcOrd="0" destOrd="0" presId="urn:microsoft.com/office/officeart/2005/8/layout/vList2"/>
    <dgm:cxn modelId="{44CE850B-7CC3-D043-8621-66C9CB0B71E3}" type="presParOf" srcId="{787BC2A7-4CE6-1B4C-A03E-E2F576DC6ECA}" destId="{BE2F97F2-850D-CB44-A6FF-07ED8054D5A8}" srcOrd="1" destOrd="0" presId="urn:microsoft.com/office/officeart/2005/8/layout/vList2"/>
    <dgm:cxn modelId="{561EC7B0-97D1-1848-8CB3-67C40FB52556}" type="presParOf" srcId="{787BC2A7-4CE6-1B4C-A03E-E2F576DC6ECA}" destId="{744BAE72-F8DA-E440-9534-2A997B94369B}" srcOrd="2" destOrd="0" presId="urn:microsoft.com/office/officeart/2005/8/layout/vList2"/>
    <dgm:cxn modelId="{26E4467D-0EE0-A344-AE01-912349147A5E}" type="presParOf" srcId="{787BC2A7-4CE6-1B4C-A03E-E2F576DC6ECA}" destId="{5F4DF1FA-50E4-CC40-8E37-B6403191195F}" srcOrd="3" destOrd="0" presId="urn:microsoft.com/office/officeart/2005/8/layout/vList2"/>
    <dgm:cxn modelId="{DB544E6F-3535-614F-8619-FAC9B39084F7}" type="presParOf" srcId="{787BC2A7-4CE6-1B4C-A03E-E2F576DC6ECA}" destId="{1697A849-F89E-E040-A21A-DC9339E4BD67}" srcOrd="4" destOrd="0" presId="urn:microsoft.com/office/officeart/2005/8/layout/vList2"/>
    <dgm:cxn modelId="{147ECFCA-FEFB-EB4E-90F6-FAB9E5975CFB}" type="presParOf" srcId="{787BC2A7-4CE6-1B4C-A03E-E2F576DC6ECA}" destId="{AE6795CE-3686-DC47-A4D2-E2DACCD62ED6}" srcOrd="5" destOrd="0" presId="urn:microsoft.com/office/officeart/2005/8/layout/vList2"/>
    <dgm:cxn modelId="{F214417F-9303-124B-9E6D-3BE6D885D28D}" type="presParOf" srcId="{787BC2A7-4CE6-1B4C-A03E-E2F576DC6ECA}" destId="{2F76BED3-B29C-424C-A5AF-62E2724EC49D}" srcOrd="6" destOrd="0" presId="urn:microsoft.com/office/officeart/2005/8/layout/vList2"/>
    <dgm:cxn modelId="{97E838C1-2E3E-004C-BD61-3E1DA429A5B6}" type="presParOf" srcId="{787BC2A7-4CE6-1B4C-A03E-E2F576DC6ECA}" destId="{D5D36DBB-3C2E-B04C-A0B6-8AA6A005B794}" srcOrd="7" destOrd="0" presId="urn:microsoft.com/office/officeart/2005/8/layout/vList2"/>
    <dgm:cxn modelId="{17C162FA-C892-A349-BC5C-FF6D66931D6C}" type="presParOf" srcId="{787BC2A7-4CE6-1B4C-A03E-E2F576DC6ECA}" destId="{50209964-2311-5C42-84A9-83AC26C9214C}" srcOrd="8" destOrd="0" presId="urn:microsoft.com/office/officeart/2005/8/layout/vList2"/>
    <dgm:cxn modelId="{71C3417E-6154-8345-8014-A154CAD2A57D}" type="presParOf" srcId="{787BC2A7-4CE6-1B4C-A03E-E2F576DC6ECA}" destId="{A074B6A9-244D-6A44-A866-B2F04668C106}" srcOrd="9" destOrd="0" presId="urn:microsoft.com/office/officeart/2005/8/layout/vList2"/>
    <dgm:cxn modelId="{77B1A869-1E0D-C64E-85F0-8E9BD0E26A9B}" type="presParOf" srcId="{787BC2A7-4CE6-1B4C-A03E-E2F576DC6ECA}" destId="{12220A60-041D-5746-9031-ADCD41F8CD1A}" srcOrd="10" destOrd="0" presId="urn:microsoft.com/office/officeart/2005/8/layout/vList2"/>
    <dgm:cxn modelId="{EAC8EB39-1163-964A-9BB7-85C786CEFC26}" type="presParOf" srcId="{787BC2A7-4CE6-1B4C-A03E-E2F576DC6ECA}" destId="{883A1D99-49B1-3845-91E1-2B9C4F22D5A0}" srcOrd="11" destOrd="0" presId="urn:microsoft.com/office/officeart/2005/8/layout/vList2"/>
    <dgm:cxn modelId="{D6779023-6291-7C43-B490-CA4B8ADC308A}" type="presParOf" srcId="{787BC2A7-4CE6-1B4C-A03E-E2F576DC6ECA}" destId="{9E14BFDE-4E36-E44B-8C4A-9BBD9BB6778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7CC79E-C2F0-4561-84D4-CBDFF1134E6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A11C319D-46B6-4DFC-BB02-79D83F3FAC2B}">
      <dgm:prSet custT="1"/>
      <dgm:spPr/>
      <dgm:t>
        <a:bodyPr/>
        <a:lstStyle/>
        <a:p>
          <a:r>
            <a:rPr lang="en-GB" sz="2800" dirty="0"/>
            <a:t>An increasing number of people in need of care and the associated rising demand for nursing staff as well as precarious working conditions in the nursing sector require a rethinking process concerning promoting employees’ health and adequate working conditions. (1)</a:t>
          </a:r>
          <a:endParaRPr lang="en-US" sz="2800" dirty="0"/>
        </a:p>
      </dgm:t>
    </dgm:pt>
    <dgm:pt modelId="{43B15B35-686F-4B50-BF19-B3729B543F14}" type="parTrans" cxnId="{15078303-50AF-4CD1-88A0-D0187B917D04}">
      <dgm:prSet/>
      <dgm:spPr/>
      <dgm:t>
        <a:bodyPr/>
        <a:lstStyle/>
        <a:p>
          <a:endParaRPr lang="en-US"/>
        </a:p>
      </dgm:t>
    </dgm:pt>
    <dgm:pt modelId="{09EFF242-C377-4B20-8256-0EDE3A265E50}" type="sibTrans" cxnId="{15078303-50AF-4CD1-88A0-D0187B917D04}">
      <dgm:prSet/>
      <dgm:spPr/>
      <dgm:t>
        <a:bodyPr/>
        <a:lstStyle/>
        <a:p>
          <a:endParaRPr lang="en-US"/>
        </a:p>
      </dgm:t>
    </dgm:pt>
    <dgm:pt modelId="{7E75B6E0-AC93-4DAA-BEE1-547715A88E5C}" type="pres">
      <dgm:prSet presAssocID="{A37CC79E-C2F0-4561-84D4-CBDFF1134E64}" presName="root" presStyleCnt="0">
        <dgm:presLayoutVars>
          <dgm:dir/>
          <dgm:resizeHandles val="exact"/>
        </dgm:presLayoutVars>
      </dgm:prSet>
      <dgm:spPr/>
    </dgm:pt>
    <dgm:pt modelId="{34732EB4-5174-4A0A-9698-F9F4272D75A8}" type="pres">
      <dgm:prSet presAssocID="{A37CC79E-C2F0-4561-84D4-CBDFF1134E64}" presName="container" presStyleCnt="0">
        <dgm:presLayoutVars>
          <dgm:dir/>
          <dgm:resizeHandles val="exact"/>
        </dgm:presLayoutVars>
      </dgm:prSet>
      <dgm:spPr/>
    </dgm:pt>
    <dgm:pt modelId="{71B095F6-F89A-4EE0-9290-F62D25231279}" type="pres">
      <dgm:prSet presAssocID="{A11C319D-46B6-4DFC-BB02-79D83F3FAC2B}" presName="compNode" presStyleCnt="0"/>
      <dgm:spPr/>
    </dgm:pt>
    <dgm:pt modelId="{52EB3000-B3D5-4A64-ABBA-F93419FAB2F1}" type="pres">
      <dgm:prSet presAssocID="{A11C319D-46B6-4DFC-BB02-79D83F3FAC2B}" presName="iconBgRect" presStyleLbl="bgShp" presStyleIdx="0" presStyleCnt="1" custLinFactX="-100000" custLinFactNeighborX="-121774" custLinFactNeighborY="3745"/>
      <dgm:spPr>
        <a:solidFill>
          <a:schemeClr val="tx1"/>
        </a:solidFill>
      </dgm:spPr>
    </dgm:pt>
    <dgm:pt modelId="{10BB0748-DD10-41D1-AA97-50A09CA1D2FE}" type="pres">
      <dgm:prSet presAssocID="{A11C319D-46B6-4DFC-BB02-79D83F3FAC2B}" presName="iconRect" presStyleLbl="node1" presStyleIdx="0" presStyleCnt="1" custScaleX="127233" custScaleY="125824" custLinFactX="-100000" custLinFactNeighborX="-179911" custLinFactNeighborY="424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B2C74FFD-BC79-47AE-9847-70EA4DF492CF}" type="pres">
      <dgm:prSet presAssocID="{A11C319D-46B6-4DFC-BB02-79D83F3FAC2B}" presName="spaceRect" presStyleCnt="0"/>
      <dgm:spPr/>
    </dgm:pt>
    <dgm:pt modelId="{FEF1C23E-2D02-4D84-B73B-7FABB61BB984}" type="pres">
      <dgm:prSet presAssocID="{A11C319D-46B6-4DFC-BB02-79D83F3FAC2B}" presName="textRect" presStyleLbl="revTx" presStyleIdx="0" presStyleCnt="1" custScaleX="286655" custScaleY="95477" custLinFactX="1326" custLinFactNeighborX="100000" custLinFactNeighborY="3745">
        <dgm:presLayoutVars>
          <dgm:chMax val="1"/>
          <dgm:chPref val="1"/>
        </dgm:presLayoutVars>
      </dgm:prSet>
      <dgm:spPr/>
    </dgm:pt>
  </dgm:ptLst>
  <dgm:cxnLst>
    <dgm:cxn modelId="{15078303-50AF-4CD1-88A0-D0187B917D04}" srcId="{A37CC79E-C2F0-4561-84D4-CBDFF1134E64}" destId="{A11C319D-46B6-4DFC-BB02-79D83F3FAC2B}" srcOrd="0" destOrd="0" parTransId="{43B15B35-686F-4B50-BF19-B3729B543F14}" sibTransId="{09EFF242-C377-4B20-8256-0EDE3A265E50}"/>
    <dgm:cxn modelId="{21217D52-D77E-B24A-AFE2-0FBE6803EC73}" type="presOf" srcId="{A37CC79E-C2F0-4561-84D4-CBDFF1134E64}" destId="{7E75B6E0-AC93-4DAA-BEE1-547715A88E5C}" srcOrd="0" destOrd="0" presId="urn:microsoft.com/office/officeart/2018/2/layout/IconCircleList"/>
    <dgm:cxn modelId="{9B5DE36F-55E0-EE44-A45C-24BC35870527}" type="presOf" srcId="{A11C319D-46B6-4DFC-BB02-79D83F3FAC2B}" destId="{FEF1C23E-2D02-4D84-B73B-7FABB61BB984}" srcOrd="0" destOrd="0" presId="urn:microsoft.com/office/officeart/2018/2/layout/IconCircleList"/>
    <dgm:cxn modelId="{9A3279A2-A3FD-F448-AB1D-E7CDB7581B82}" type="presParOf" srcId="{7E75B6E0-AC93-4DAA-BEE1-547715A88E5C}" destId="{34732EB4-5174-4A0A-9698-F9F4272D75A8}" srcOrd="0" destOrd="0" presId="urn:microsoft.com/office/officeart/2018/2/layout/IconCircleList"/>
    <dgm:cxn modelId="{F0168E2D-44B2-6F41-8E56-72B8DDB3BBFE}" type="presParOf" srcId="{34732EB4-5174-4A0A-9698-F9F4272D75A8}" destId="{71B095F6-F89A-4EE0-9290-F62D25231279}" srcOrd="0" destOrd="0" presId="urn:microsoft.com/office/officeart/2018/2/layout/IconCircleList"/>
    <dgm:cxn modelId="{C074336F-E998-254E-A6BB-6A5EEB4F46B3}" type="presParOf" srcId="{71B095F6-F89A-4EE0-9290-F62D25231279}" destId="{52EB3000-B3D5-4A64-ABBA-F93419FAB2F1}" srcOrd="0" destOrd="0" presId="urn:microsoft.com/office/officeart/2018/2/layout/IconCircleList"/>
    <dgm:cxn modelId="{5B787A6C-4821-5A41-AE0B-AC3DF2D83BC6}" type="presParOf" srcId="{71B095F6-F89A-4EE0-9290-F62D25231279}" destId="{10BB0748-DD10-41D1-AA97-50A09CA1D2FE}" srcOrd="1" destOrd="0" presId="urn:microsoft.com/office/officeart/2018/2/layout/IconCircleList"/>
    <dgm:cxn modelId="{59DA3A20-B986-414C-B4AF-A55468E349AB}" type="presParOf" srcId="{71B095F6-F89A-4EE0-9290-F62D25231279}" destId="{B2C74FFD-BC79-47AE-9847-70EA4DF492CF}" srcOrd="2" destOrd="0" presId="urn:microsoft.com/office/officeart/2018/2/layout/IconCircleList"/>
    <dgm:cxn modelId="{FB47B310-EF02-AD44-A0BC-2E5E956DF653}" type="presParOf" srcId="{71B095F6-F89A-4EE0-9290-F62D25231279}" destId="{FEF1C23E-2D02-4D84-B73B-7FABB61BB98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7CC79E-C2F0-4561-84D4-CBDFF1134E6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FB5D061F-BBAF-4CD5-A177-2E0D907838F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Healthy eating habits should be promoted early on at the start of a nurses’ career, in order to consolidate healthy behaviour and encourage them to stay in their chosen field of work. (2)</a:t>
          </a:r>
          <a:endParaRPr lang="en-US" sz="2800" dirty="0"/>
        </a:p>
      </dgm:t>
    </dgm:pt>
    <dgm:pt modelId="{1CF0839D-EFF4-4565-8C68-BC5BABA19BCC}" type="sibTrans" cxnId="{D8F63282-5C10-4AEF-BF65-997770CD90C2}">
      <dgm:prSet/>
      <dgm:spPr/>
      <dgm:t>
        <a:bodyPr/>
        <a:lstStyle/>
        <a:p>
          <a:endParaRPr lang="en-US"/>
        </a:p>
      </dgm:t>
    </dgm:pt>
    <dgm:pt modelId="{F0CC971B-424A-4499-A9EB-124754458520}" type="parTrans" cxnId="{D8F63282-5C10-4AEF-BF65-997770CD90C2}">
      <dgm:prSet/>
      <dgm:spPr/>
      <dgm:t>
        <a:bodyPr/>
        <a:lstStyle/>
        <a:p>
          <a:endParaRPr lang="en-US"/>
        </a:p>
      </dgm:t>
    </dgm:pt>
    <dgm:pt modelId="{7E75B6E0-AC93-4DAA-BEE1-547715A88E5C}" type="pres">
      <dgm:prSet presAssocID="{A37CC79E-C2F0-4561-84D4-CBDFF1134E64}" presName="root" presStyleCnt="0">
        <dgm:presLayoutVars>
          <dgm:dir/>
          <dgm:resizeHandles val="exact"/>
        </dgm:presLayoutVars>
      </dgm:prSet>
      <dgm:spPr/>
    </dgm:pt>
    <dgm:pt modelId="{34732EB4-5174-4A0A-9698-F9F4272D75A8}" type="pres">
      <dgm:prSet presAssocID="{A37CC79E-C2F0-4561-84D4-CBDFF1134E64}" presName="container" presStyleCnt="0">
        <dgm:presLayoutVars>
          <dgm:dir/>
          <dgm:resizeHandles val="exact"/>
        </dgm:presLayoutVars>
      </dgm:prSet>
      <dgm:spPr/>
    </dgm:pt>
    <dgm:pt modelId="{4BFECA70-D984-48C3-B339-CCD63EB424C8}" type="pres">
      <dgm:prSet presAssocID="{FB5D061F-BBAF-4CD5-A177-2E0D907838F3}" presName="compNode" presStyleCnt="0"/>
      <dgm:spPr/>
    </dgm:pt>
    <dgm:pt modelId="{6D1F7712-7E87-4DF0-9CC9-CC51A963E4B4}" type="pres">
      <dgm:prSet presAssocID="{FB5D061F-BBAF-4CD5-A177-2E0D907838F3}" presName="iconBgRect" presStyleLbl="bgShp" presStyleIdx="0" presStyleCnt="1" custLinFactX="-56562" custLinFactNeighborX="-100000" custLinFactNeighborY="720"/>
      <dgm:spPr/>
    </dgm:pt>
    <dgm:pt modelId="{24944172-4563-4A21-9F7E-1D8180FC1F65}" type="pres">
      <dgm:prSet presAssocID="{FB5D061F-BBAF-4CD5-A177-2E0D907838F3}" presName="iconRect" presStyleLbl="node1" presStyleIdx="0" presStyleCnt="1" custLinFactX="-72847" custLinFactNeighborX="-100000" custLinFactNeighborY="62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57A5B3C6-1D36-4D6C-B198-6BF3C963B4AD}" type="pres">
      <dgm:prSet presAssocID="{FB5D061F-BBAF-4CD5-A177-2E0D907838F3}" presName="spaceRect" presStyleCnt="0"/>
      <dgm:spPr/>
    </dgm:pt>
    <dgm:pt modelId="{0A023515-28FA-4E14-8B54-24ABD232FE3B}" type="pres">
      <dgm:prSet presAssocID="{FB5D061F-BBAF-4CD5-A177-2E0D907838F3}" presName="textRect" presStyleLbl="revTx" presStyleIdx="0" presStyleCnt="1" custScaleX="196975" custLinFactNeighborX="5040" custLinFactNeighborY="-4151">
        <dgm:presLayoutVars>
          <dgm:chMax val="1"/>
          <dgm:chPref val="1"/>
        </dgm:presLayoutVars>
      </dgm:prSet>
      <dgm:spPr/>
    </dgm:pt>
  </dgm:ptLst>
  <dgm:cxnLst>
    <dgm:cxn modelId="{F664F341-7506-4510-88DB-82581BFC73A0}" type="presOf" srcId="{A37CC79E-C2F0-4561-84D4-CBDFF1134E64}" destId="{7E75B6E0-AC93-4DAA-BEE1-547715A88E5C}" srcOrd="0" destOrd="0" presId="urn:microsoft.com/office/officeart/2018/2/layout/IconCircleList"/>
    <dgm:cxn modelId="{D8F63282-5C10-4AEF-BF65-997770CD90C2}" srcId="{A37CC79E-C2F0-4561-84D4-CBDFF1134E64}" destId="{FB5D061F-BBAF-4CD5-A177-2E0D907838F3}" srcOrd="0" destOrd="0" parTransId="{F0CC971B-424A-4499-A9EB-124754458520}" sibTransId="{1CF0839D-EFF4-4565-8C68-BC5BABA19BCC}"/>
    <dgm:cxn modelId="{DA79EE95-98D6-4D36-AB05-7220967708B2}" type="presOf" srcId="{FB5D061F-BBAF-4CD5-A177-2E0D907838F3}" destId="{0A023515-28FA-4E14-8B54-24ABD232FE3B}" srcOrd="0" destOrd="0" presId="urn:microsoft.com/office/officeart/2018/2/layout/IconCircleList"/>
    <dgm:cxn modelId="{BDE0FC09-1245-42CE-84E3-849978814884}" type="presParOf" srcId="{7E75B6E0-AC93-4DAA-BEE1-547715A88E5C}" destId="{34732EB4-5174-4A0A-9698-F9F4272D75A8}" srcOrd="0" destOrd="0" presId="urn:microsoft.com/office/officeart/2018/2/layout/IconCircleList"/>
    <dgm:cxn modelId="{FCFD2755-C197-4496-85D2-707D1FB275C9}" type="presParOf" srcId="{34732EB4-5174-4A0A-9698-F9F4272D75A8}" destId="{4BFECA70-D984-48C3-B339-CCD63EB424C8}" srcOrd="0" destOrd="0" presId="urn:microsoft.com/office/officeart/2018/2/layout/IconCircleList"/>
    <dgm:cxn modelId="{06F064C5-321F-4FBE-8409-5BD541F211A9}" type="presParOf" srcId="{4BFECA70-D984-48C3-B339-CCD63EB424C8}" destId="{6D1F7712-7E87-4DF0-9CC9-CC51A963E4B4}" srcOrd="0" destOrd="0" presId="urn:microsoft.com/office/officeart/2018/2/layout/IconCircleList"/>
    <dgm:cxn modelId="{3A9C73EF-47B2-4C7C-B25C-6E4BC45C2910}" type="presParOf" srcId="{4BFECA70-D984-48C3-B339-CCD63EB424C8}" destId="{24944172-4563-4A21-9F7E-1D8180FC1F65}" srcOrd="1" destOrd="0" presId="urn:microsoft.com/office/officeart/2018/2/layout/IconCircleList"/>
    <dgm:cxn modelId="{996FCA50-2EB9-464B-B7F8-7B853554B3BA}" type="presParOf" srcId="{4BFECA70-D984-48C3-B339-CCD63EB424C8}" destId="{57A5B3C6-1D36-4D6C-B198-6BF3C963B4AD}" srcOrd="2" destOrd="0" presId="urn:microsoft.com/office/officeart/2018/2/layout/IconCircleList"/>
    <dgm:cxn modelId="{5593B88D-9E7E-4FBC-922F-278C8A400AE0}" type="presParOf" srcId="{4BFECA70-D984-48C3-B339-CCD63EB424C8}" destId="{0A023515-28FA-4E14-8B54-24ABD232FE3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408D8D-B898-4385-9B01-E5916968BF0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AB1C5A6-72ED-4CF3-BF5B-1D0DE90F8EB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000" dirty="0"/>
            <a:t>1. Excessive consumption of fatty and sugary foods in stressful situations</a:t>
          </a:r>
          <a:endParaRPr lang="en-US" sz="2000" dirty="0"/>
        </a:p>
      </dgm:t>
    </dgm:pt>
    <dgm:pt modelId="{8585B2E9-CB4B-4D0C-8870-A578DE2CAA43}" type="parTrans" cxnId="{CD478918-7368-462D-A939-DA13A3117E39}">
      <dgm:prSet/>
      <dgm:spPr/>
      <dgm:t>
        <a:bodyPr/>
        <a:lstStyle/>
        <a:p>
          <a:endParaRPr lang="en-US"/>
        </a:p>
      </dgm:t>
    </dgm:pt>
    <dgm:pt modelId="{322939A8-CE95-4317-9183-1C961F64B461}" type="sibTrans" cxnId="{CD478918-7368-462D-A939-DA13A3117E39}">
      <dgm:prSet/>
      <dgm:spPr/>
      <dgm:t>
        <a:bodyPr/>
        <a:lstStyle/>
        <a:p>
          <a:endParaRPr lang="en-US"/>
        </a:p>
      </dgm:t>
    </dgm:pt>
    <dgm:pt modelId="{1AF4AD77-CA76-4D72-9870-48E9B72729E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000" dirty="0"/>
            <a:t>2. Irregular breaks at work at their clinical placement</a:t>
          </a:r>
          <a:endParaRPr lang="en-US" sz="2000" dirty="0"/>
        </a:p>
      </dgm:t>
    </dgm:pt>
    <dgm:pt modelId="{B82C0501-F8DC-49F3-B25C-275B2F6C0ABD}" type="parTrans" cxnId="{D3F482AB-3599-42DC-97D7-0FBA5F298E5A}">
      <dgm:prSet/>
      <dgm:spPr/>
      <dgm:t>
        <a:bodyPr/>
        <a:lstStyle/>
        <a:p>
          <a:endParaRPr lang="en-US"/>
        </a:p>
      </dgm:t>
    </dgm:pt>
    <dgm:pt modelId="{B2EA7930-7D8D-443F-A104-873E5DD012A0}" type="sibTrans" cxnId="{D3F482AB-3599-42DC-97D7-0FBA5F298E5A}">
      <dgm:prSet/>
      <dgm:spPr/>
      <dgm:t>
        <a:bodyPr/>
        <a:lstStyle/>
        <a:p>
          <a:endParaRPr lang="en-US"/>
        </a:p>
      </dgm:t>
    </dgm:pt>
    <dgm:pt modelId="{7C57BA6A-7ADD-463C-9958-AFF337D3AB9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000" dirty="0"/>
            <a:t>3. 55% of Students do sport irregularly</a:t>
          </a:r>
          <a:endParaRPr lang="en-US" sz="2000" dirty="0"/>
        </a:p>
      </dgm:t>
    </dgm:pt>
    <dgm:pt modelId="{E84E6044-5E9A-4702-A5DF-57EE226E71DB}" type="parTrans" cxnId="{D1412393-85AF-408B-A202-409C4340895C}">
      <dgm:prSet/>
      <dgm:spPr/>
      <dgm:t>
        <a:bodyPr/>
        <a:lstStyle/>
        <a:p>
          <a:endParaRPr lang="en-US"/>
        </a:p>
      </dgm:t>
    </dgm:pt>
    <dgm:pt modelId="{1D54955F-D256-404B-A63C-3AD931D930A8}" type="sibTrans" cxnId="{D1412393-85AF-408B-A202-409C4340895C}">
      <dgm:prSet/>
      <dgm:spPr/>
      <dgm:t>
        <a:bodyPr/>
        <a:lstStyle/>
        <a:p>
          <a:endParaRPr lang="en-US"/>
        </a:p>
      </dgm:t>
    </dgm:pt>
    <dgm:pt modelId="{B0AC2C57-8973-4DD3-A344-790D7441A60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000" dirty="0"/>
            <a:t>4. 20% of Students are stressed while eating at their clinical placement</a:t>
          </a:r>
          <a:endParaRPr lang="en-US" sz="2000" dirty="0"/>
        </a:p>
      </dgm:t>
    </dgm:pt>
    <dgm:pt modelId="{76440B37-4C0C-4BC9-9494-194223CC3C33}" type="parTrans" cxnId="{4A19A969-9795-49EB-B209-41F6E054B9F8}">
      <dgm:prSet/>
      <dgm:spPr/>
      <dgm:t>
        <a:bodyPr/>
        <a:lstStyle/>
        <a:p>
          <a:endParaRPr lang="en-US"/>
        </a:p>
      </dgm:t>
    </dgm:pt>
    <dgm:pt modelId="{6A8CAC3E-128F-4C86-9ED5-9AEDF25E1FC4}" type="sibTrans" cxnId="{4A19A969-9795-49EB-B209-41F6E054B9F8}">
      <dgm:prSet/>
      <dgm:spPr/>
      <dgm:t>
        <a:bodyPr/>
        <a:lstStyle/>
        <a:p>
          <a:endParaRPr lang="en-US"/>
        </a:p>
      </dgm:t>
    </dgm:pt>
    <dgm:pt modelId="{B630A828-84C6-476D-95E7-58179340E9C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000" dirty="0"/>
            <a:t>5. 37,7% are overweight with a BMI higher than 24,9 kg/m², 15% are obese (3)</a:t>
          </a:r>
          <a:endParaRPr lang="en-US" sz="2000" dirty="0"/>
        </a:p>
      </dgm:t>
    </dgm:pt>
    <dgm:pt modelId="{9E989460-9DE1-4A96-BE3E-588ACA23FAAE}" type="parTrans" cxnId="{0AE3F340-0229-4523-A6D4-475B1717827B}">
      <dgm:prSet/>
      <dgm:spPr/>
      <dgm:t>
        <a:bodyPr/>
        <a:lstStyle/>
        <a:p>
          <a:endParaRPr lang="en-US"/>
        </a:p>
      </dgm:t>
    </dgm:pt>
    <dgm:pt modelId="{6F9DFAFF-D639-42BD-931F-51DF528577EE}" type="sibTrans" cxnId="{0AE3F340-0229-4523-A6D4-475B1717827B}">
      <dgm:prSet/>
      <dgm:spPr/>
      <dgm:t>
        <a:bodyPr/>
        <a:lstStyle/>
        <a:p>
          <a:endParaRPr lang="en-US"/>
        </a:p>
      </dgm:t>
    </dgm:pt>
    <dgm:pt modelId="{CFEFA062-FDA3-4083-BE4F-B598826C62C7}" type="pres">
      <dgm:prSet presAssocID="{9B408D8D-B898-4385-9B01-E5916968BF04}" presName="root" presStyleCnt="0">
        <dgm:presLayoutVars>
          <dgm:dir/>
          <dgm:resizeHandles val="exact"/>
        </dgm:presLayoutVars>
      </dgm:prSet>
      <dgm:spPr/>
    </dgm:pt>
    <dgm:pt modelId="{082A0A2F-40D5-4E16-BC2E-0C6B821E8BB9}" type="pres">
      <dgm:prSet presAssocID="{BAB1C5A6-72ED-4CF3-BF5B-1D0DE90F8EB6}" presName="compNode" presStyleCnt="0"/>
      <dgm:spPr/>
    </dgm:pt>
    <dgm:pt modelId="{84F7D8E8-589A-4F04-BC7D-7DA096F8EEFF}" type="pres">
      <dgm:prSet presAssocID="{BAB1C5A6-72ED-4CF3-BF5B-1D0DE90F8EB6}" presName="iconBgRect" presStyleLbl="bgShp" presStyleIdx="0" presStyleCnt="5" custLinFactNeighborY="-49583"/>
      <dgm:spPr/>
    </dgm:pt>
    <dgm:pt modelId="{7853CF85-BFF1-4130-BD84-863AEBC0B2E5}" type="pres">
      <dgm:prSet presAssocID="{BAB1C5A6-72ED-4CF3-BF5B-1D0DE90F8EB6}" presName="iconRect" presStyleLbl="node1" presStyleIdx="0" presStyleCnt="5" custLinFactNeighborY="-5266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rger and Drink"/>
        </a:ext>
      </dgm:extLst>
    </dgm:pt>
    <dgm:pt modelId="{A2847FC9-919C-4406-92BE-35F7416169F4}" type="pres">
      <dgm:prSet presAssocID="{BAB1C5A6-72ED-4CF3-BF5B-1D0DE90F8EB6}" presName="spaceRect" presStyleCnt="0"/>
      <dgm:spPr/>
    </dgm:pt>
    <dgm:pt modelId="{EB70088C-7A0A-4EBD-B3B7-0A8B714854F3}" type="pres">
      <dgm:prSet presAssocID="{BAB1C5A6-72ED-4CF3-BF5B-1D0DE90F8EB6}" presName="textRect" presStyleLbl="revTx" presStyleIdx="0" presStyleCnt="5">
        <dgm:presLayoutVars>
          <dgm:chMax val="1"/>
          <dgm:chPref val="1"/>
        </dgm:presLayoutVars>
      </dgm:prSet>
      <dgm:spPr/>
    </dgm:pt>
    <dgm:pt modelId="{C08C7DB6-FF6B-473D-ACDF-C146355D733E}" type="pres">
      <dgm:prSet presAssocID="{322939A8-CE95-4317-9183-1C961F64B461}" presName="sibTrans" presStyleCnt="0"/>
      <dgm:spPr/>
    </dgm:pt>
    <dgm:pt modelId="{313A061F-82E5-4945-A509-B079CFF51389}" type="pres">
      <dgm:prSet presAssocID="{1AF4AD77-CA76-4D72-9870-48E9B72729E7}" presName="compNode" presStyleCnt="0"/>
      <dgm:spPr/>
    </dgm:pt>
    <dgm:pt modelId="{A6F77BDD-53AC-4D30-922A-35D37D3AF168}" type="pres">
      <dgm:prSet presAssocID="{1AF4AD77-CA76-4D72-9870-48E9B72729E7}" presName="iconBgRect" presStyleLbl="bgShp" presStyleIdx="1" presStyleCnt="5" custLinFactNeighborY="-49583"/>
      <dgm:spPr/>
    </dgm:pt>
    <dgm:pt modelId="{028BB71A-C3CF-4A36-A430-A699B1EDC69D}" type="pres">
      <dgm:prSet presAssocID="{1AF4AD77-CA76-4D72-9870-48E9B72729E7}" presName="iconRect" presStyleLbl="node1" presStyleIdx="1" presStyleCnt="5" custLinFactNeighborY="-5266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1E86BD10-9976-4935-AEF4-BF4A21C4E2E9}" type="pres">
      <dgm:prSet presAssocID="{1AF4AD77-CA76-4D72-9870-48E9B72729E7}" presName="spaceRect" presStyleCnt="0"/>
      <dgm:spPr/>
    </dgm:pt>
    <dgm:pt modelId="{1D8EB61B-30CA-4BCD-B964-39F9CF173E00}" type="pres">
      <dgm:prSet presAssocID="{1AF4AD77-CA76-4D72-9870-48E9B72729E7}" presName="textRect" presStyleLbl="revTx" presStyleIdx="1" presStyleCnt="5">
        <dgm:presLayoutVars>
          <dgm:chMax val="1"/>
          <dgm:chPref val="1"/>
        </dgm:presLayoutVars>
      </dgm:prSet>
      <dgm:spPr/>
    </dgm:pt>
    <dgm:pt modelId="{E7BF37ED-67BD-4C8E-974D-6F641EA588BF}" type="pres">
      <dgm:prSet presAssocID="{B2EA7930-7D8D-443F-A104-873E5DD012A0}" presName="sibTrans" presStyleCnt="0"/>
      <dgm:spPr/>
    </dgm:pt>
    <dgm:pt modelId="{A2E047B6-A16A-4E28-B9C1-896DE93F893A}" type="pres">
      <dgm:prSet presAssocID="{7C57BA6A-7ADD-463C-9958-AFF337D3AB95}" presName="compNode" presStyleCnt="0"/>
      <dgm:spPr/>
    </dgm:pt>
    <dgm:pt modelId="{86F8DFF3-2A03-4FB6-89AC-D724CC7713E5}" type="pres">
      <dgm:prSet presAssocID="{7C57BA6A-7ADD-463C-9958-AFF337D3AB95}" presName="iconBgRect" presStyleLbl="bgShp" presStyleIdx="2" presStyleCnt="5" custLinFactNeighborY="-49583"/>
      <dgm:spPr/>
    </dgm:pt>
    <dgm:pt modelId="{AB839DF9-8765-4701-B253-0F51131A7926}" type="pres">
      <dgm:prSet presAssocID="{7C57BA6A-7ADD-463C-9958-AFF337D3AB95}" presName="iconRect" presStyleLbl="node1" presStyleIdx="2" presStyleCnt="5" custLinFactNeighborY="-5266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62A19BFC-EDF6-4E3B-B620-4DBA257183BA}" type="pres">
      <dgm:prSet presAssocID="{7C57BA6A-7ADD-463C-9958-AFF337D3AB95}" presName="spaceRect" presStyleCnt="0"/>
      <dgm:spPr/>
    </dgm:pt>
    <dgm:pt modelId="{E59F32E5-82B8-4B50-8423-EC7E15ED96B9}" type="pres">
      <dgm:prSet presAssocID="{7C57BA6A-7ADD-463C-9958-AFF337D3AB95}" presName="textRect" presStyleLbl="revTx" presStyleIdx="2" presStyleCnt="5">
        <dgm:presLayoutVars>
          <dgm:chMax val="1"/>
          <dgm:chPref val="1"/>
        </dgm:presLayoutVars>
      </dgm:prSet>
      <dgm:spPr/>
    </dgm:pt>
    <dgm:pt modelId="{3610D9F3-9C1D-4BD6-960E-0118D943BCA1}" type="pres">
      <dgm:prSet presAssocID="{1D54955F-D256-404B-A63C-3AD931D930A8}" presName="sibTrans" presStyleCnt="0"/>
      <dgm:spPr/>
    </dgm:pt>
    <dgm:pt modelId="{D6D3A13D-6601-476A-87DD-026956C5BD26}" type="pres">
      <dgm:prSet presAssocID="{B0AC2C57-8973-4DD3-A344-790D7441A600}" presName="compNode" presStyleCnt="0"/>
      <dgm:spPr/>
    </dgm:pt>
    <dgm:pt modelId="{121C6073-8477-49ED-94C5-D9F42DAFB6A4}" type="pres">
      <dgm:prSet presAssocID="{B0AC2C57-8973-4DD3-A344-790D7441A600}" presName="iconBgRect" presStyleLbl="bgShp" presStyleIdx="3" presStyleCnt="5" custLinFactNeighborY="-50710"/>
      <dgm:spPr/>
    </dgm:pt>
    <dgm:pt modelId="{168CD798-7530-4D79-A7AF-950DD29B7D6E}" type="pres">
      <dgm:prSet presAssocID="{B0AC2C57-8973-4DD3-A344-790D7441A600}" presName="iconRect" presStyleLbl="node1" presStyleIdx="3" presStyleCnt="5" custLinFactNeighborY="-5266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DA0D774F-50B0-4970-904E-DBCCC210CA6F}" type="pres">
      <dgm:prSet presAssocID="{B0AC2C57-8973-4DD3-A344-790D7441A600}" presName="spaceRect" presStyleCnt="0"/>
      <dgm:spPr/>
    </dgm:pt>
    <dgm:pt modelId="{BEAB1D2A-FA89-4D79-97C7-2E82ED1A8799}" type="pres">
      <dgm:prSet presAssocID="{B0AC2C57-8973-4DD3-A344-790D7441A600}" presName="textRect" presStyleLbl="revTx" presStyleIdx="3" presStyleCnt="5">
        <dgm:presLayoutVars>
          <dgm:chMax val="1"/>
          <dgm:chPref val="1"/>
        </dgm:presLayoutVars>
      </dgm:prSet>
      <dgm:spPr/>
    </dgm:pt>
    <dgm:pt modelId="{4966B706-F550-4043-8BBB-007169D03A8A}" type="pres">
      <dgm:prSet presAssocID="{6A8CAC3E-128F-4C86-9ED5-9AEDF25E1FC4}" presName="sibTrans" presStyleCnt="0"/>
      <dgm:spPr/>
    </dgm:pt>
    <dgm:pt modelId="{58558322-39F0-40D3-8308-9C75D8AAAC35}" type="pres">
      <dgm:prSet presAssocID="{B630A828-84C6-476D-95E7-58179340E9CF}" presName="compNode" presStyleCnt="0"/>
      <dgm:spPr/>
    </dgm:pt>
    <dgm:pt modelId="{1E395959-FD87-456D-AB4B-8E8D0DC07B34}" type="pres">
      <dgm:prSet presAssocID="{B630A828-84C6-476D-95E7-58179340E9CF}" presName="iconBgRect" presStyleLbl="bgShp" presStyleIdx="4" presStyleCnt="5" custLinFactNeighborY="-50710"/>
      <dgm:spPr/>
    </dgm:pt>
    <dgm:pt modelId="{0208180E-D42B-4F59-86E6-A7971545DF73}" type="pres">
      <dgm:prSet presAssocID="{B630A828-84C6-476D-95E7-58179340E9CF}" presName="iconRect" presStyleLbl="node1" presStyleIdx="4" presStyleCnt="5" custLinFactNeighborY="-52667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"/>
        </a:ext>
      </dgm:extLst>
    </dgm:pt>
    <dgm:pt modelId="{9E5878F8-9384-4B79-AFB4-AC8B5071D956}" type="pres">
      <dgm:prSet presAssocID="{B630A828-84C6-476D-95E7-58179340E9CF}" presName="spaceRect" presStyleCnt="0"/>
      <dgm:spPr/>
    </dgm:pt>
    <dgm:pt modelId="{6C98F71D-206C-46B9-8CA7-64498E296118}" type="pres">
      <dgm:prSet presAssocID="{B630A828-84C6-476D-95E7-58179340E9C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B1CAB0B-6262-4F04-8D60-9C032C72566A}" type="presOf" srcId="{7C57BA6A-7ADD-463C-9958-AFF337D3AB95}" destId="{E59F32E5-82B8-4B50-8423-EC7E15ED96B9}" srcOrd="0" destOrd="0" presId="urn:microsoft.com/office/officeart/2018/5/layout/IconCircleLabelList"/>
    <dgm:cxn modelId="{CD478918-7368-462D-A939-DA13A3117E39}" srcId="{9B408D8D-B898-4385-9B01-E5916968BF04}" destId="{BAB1C5A6-72ED-4CF3-BF5B-1D0DE90F8EB6}" srcOrd="0" destOrd="0" parTransId="{8585B2E9-CB4B-4D0C-8870-A578DE2CAA43}" sibTransId="{322939A8-CE95-4317-9183-1C961F64B461}"/>
    <dgm:cxn modelId="{0AE3F340-0229-4523-A6D4-475B1717827B}" srcId="{9B408D8D-B898-4385-9B01-E5916968BF04}" destId="{B630A828-84C6-476D-95E7-58179340E9CF}" srcOrd="4" destOrd="0" parTransId="{9E989460-9DE1-4A96-BE3E-588ACA23FAAE}" sibTransId="{6F9DFAFF-D639-42BD-931F-51DF528577EE}"/>
    <dgm:cxn modelId="{CB949D58-B8A8-4109-9E03-19594AE8E5B1}" type="presOf" srcId="{BAB1C5A6-72ED-4CF3-BF5B-1D0DE90F8EB6}" destId="{EB70088C-7A0A-4EBD-B3B7-0A8B714854F3}" srcOrd="0" destOrd="0" presId="urn:microsoft.com/office/officeart/2018/5/layout/IconCircleLabelList"/>
    <dgm:cxn modelId="{4A19A969-9795-49EB-B209-41F6E054B9F8}" srcId="{9B408D8D-B898-4385-9B01-E5916968BF04}" destId="{B0AC2C57-8973-4DD3-A344-790D7441A600}" srcOrd="3" destOrd="0" parTransId="{76440B37-4C0C-4BC9-9494-194223CC3C33}" sibTransId="{6A8CAC3E-128F-4C86-9ED5-9AEDF25E1FC4}"/>
    <dgm:cxn modelId="{608BB47E-2CB6-4587-9F4E-918DF413ED4F}" type="presOf" srcId="{B0AC2C57-8973-4DD3-A344-790D7441A600}" destId="{BEAB1D2A-FA89-4D79-97C7-2E82ED1A8799}" srcOrd="0" destOrd="0" presId="urn:microsoft.com/office/officeart/2018/5/layout/IconCircleLabelList"/>
    <dgm:cxn modelId="{D1412393-85AF-408B-A202-409C4340895C}" srcId="{9B408D8D-B898-4385-9B01-E5916968BF04}" destId="{7C57BA6A-7ADD-463C-9958-AFF337D3AB95}" srcOrd="2" destOrd="0" parTransId="{E84E6044-5E9A-4702-A5DF-57EE226E71DB}" sibTransId="{1D54955F-D256-404B-A63C-3AD931D930A8}"/>
    <dgm:cxn modelId="{9A386D9F-183F-4953-923A-E21D7C74E063}" type="presOf" srcId="{9B408D8D-B898-4385-9B01-E5916968BF04}" destId="{CFEFA062-FDA3-4083-BE4F-B598826C62C7}" srcOrd="0" destOrd="0" presId="urn:microsoft.com/office/officeart/2018/5/layout/IconCircleLabelList"/>
    <dgm:cxn modelId="{D3F482AB-3599-42DC-97D7-0FBA5F298E5A}" srcId="{9B408D8D-B898-4385-9B01-E5916968BF04}" destId="{1AF4AD77-CA76-4D72-9870-48E9B72729E7}" srcOrd="1" destOrd="0" parTransId="{B82C0501-F8DC-49F3-B25C-275B2F6C0ABD}" sibTransId="{B2EA7930-7D8D-443F-A104-873E5DD012A0}"/>
    <dgm:cxn modelId="{6EBF6BD4-B357-4A68-9FCA-CF10CA0386EC}" type="presOf" srcId="{B630A828-84C6-476D-95E7-58179340E9CF}" destId="{6C98F71D-206C-46B9-8CA7-64498E296118}" srcOrd="0" destOrd="0" presId="urn:microsoft.com/office/officeart/2018/5/layout/IconCircleLabelList"/>
    <dgm:cxn modelId="{B63589E4-7AEE-44C3-8F9A-97C33359DAAB}" type="presOf" srcId="{1AF4AD77-CA76-4D72-9870-48E9B72729E7}" destId="{1D8EB61B-30CA-4BCD-B964-39F9CF173E00}" srcOrd="0" destOrd="0" presId="urn:microsoft.com/office/officeart/2018/5/layout/IconCircleLabelList"/>
    <dgm:cxn modelId="{322A370E-4D27-4203-8423-462E63956224}" type="presParOf" srcId="{CFEFA062-FDA3-4083-BE4F-B598826C62C7}" destId="{082A0A2F-40D5-4E16-BC2E-0C6B821E8BB9}" srcOrd="0" destOrd="0" presId="urn:microsoft.com/office/officeart/2018/5/layout/IconCircleLabelList"/>
    <dgm:cxn modelId="{E159F396-C224-47F4-9E6C-AE2310F174E5}" type="presParOf" srcId="{082A0A2F-40D5-4E16-BC2E-0C6B821E8BB9}" destId="{84F7D8E8-589A-4F04-BC7D-7DA096F8EEFF}" srcOrd="0" destOrd="0" presId="urn:microsoft.com/office/officeart/2018/5/layout/IconCircleLabelList"/>
    <dgm:cxn modelId="{6975E125-A7F0-480F-A55B-D4C7E4B14BF2}" type="presParOf" srcId="{082A0A2F-40D5-4E16-BC2E-0C6B821E8BB9}" destId="{7853CF85-BFF1-4130-BD84-863AEBC0B2E5}" srcOrd="1" destOrd="0" presId="urn:microsoft.com/office/officeart/2018/5/layout/IconCircleLabelList"/>
    <dgm:cxn modelId="{F361D17D-FE0F-4D06-9685-C1491B5F7C39}" type="presParOf" srcId="{082A0A2F-40D5-4E16-BC2E-0C6B821E8BB9}" destId="{A2847FC9-919C-4406-92BE-35F7416169F4}" srcOrd="2" destOrd="0" presId="urn:microsoft.com/office/officeart/2018/5/layout/IconCircleLabelList"/>
    <dgm:cxn modelId="{A4C0FC17-06CC-493D-85A8-987A304B98CC}" type="presParOf" srcId="{082A0A2F-40D5-4E16-BC2E-0C6B821E8BB9}" destId="{EB70088C-7A0A-4EBD-B3B7-0A8B714854F3}" srcOrd="3" destOrd="0" presId="urn:microsoft.com/office/officeart/2018/5/layout/IconCircleLabelList"/>
    <dgm:cxn modelId="{18042CCC-4C6A-439A-8E53-2CF0938C551B}" type="presParOf" srcId="{CFEFA062-FDA3-4083-BE4F-B598826C62C7}" destId="{C08C7DB6-FF6B-473D-ACDF-C146355D733E}" srcOrd="1" destOrd="0" presId="urn:microsoft.com/office/officeart/2018/5/layout/IconCircleLabelList"/>
    <dgm:cxn modelId="{2170A058-D0F1-4496-86DE-B1FF5928B7B5}" type="presParOf" srcId="{CFEFA062-FDA3-4083-BE4F-B598826C62C7}" destId="{313A061F-82E5-4945-A509-B079CFF51389}" srcOrd="2" destOrd="0" presId="urn:microsoft.com/office/officeart/2018/5/layout/IconCircleLabelList"/>
    <dgm:cxn modelId="{81287AD4-6A08-498D-BDF7-9448A87AF88C}" type="presParOf" srcId="{313A061F-82E5-4945-A509-B079CFF51389}" destId="{A6F77BDD-53AC-4D30-922A-35D37D3AF168}" srcOrd="0" destOrd="0" presId="urn:microsoft.com/office/officeart/2018/5/layout/IconCircleLabelList"/>
    <dgm:cxn modelId="{39469167-5061-4A89-91A5-C5734581CE83}" type="presParOf" srcId="{313A061F-82E5-4945-A509-B079CFF51389}" destId="{028BB71A-C3CF-4A36-A430-A699B1EDC69D}" srcOrd="1" destOrd="0" presId="urn:microsoft.com/office/officeart/2018/5/layout/IconCircleLabelList"/>
    <dgm:cxn modelId="{DCD37D42-7E4A-4E54-A86E-BC48CA803E6D}" type="presParOf" srcId="{313A061F-82E5-4945-A509-B079CFF51389}" destId="{1E86BD10-9976-4935-AEF4-BF4A21C4E2E9}" srcOrd="2" destOrd="0" presId="urn:microsoft.com/office/officeart/2018/5/layout/IconCircleLabelList"/>
    <dgm:cxn modelId="{03393700-6D32-4F42-8C1E-7B5216BBE015}" type="presParOf" srcId="{313A061F-82E5-4945-A509-B079CFF51389}" destId="{1D8EB61B-30CA-4BCD-B964-39F9CF173E00}" srcOrd="3" destOrd="0" presId="urn:microsoft.com/office/officeart/2018/5/layout/IconCircleLabelList"/>
    <dgm:cxn modelId="{E1C063E3-B35D-4734-8D86-F4FF12A3094B}" type="presParOf" srcId="{CFEFA062-FDA3-4083-BE4F-B598826C62C7}" destId="{E7BF37ED-67BD-4C8E-974D-6F641EA588BF}" srcOrd="3" destOrd="0" presId="urn:microsoft.com/office/officeart/2018/5/layout/IconCircleLabelList"/>
    <dgm:cxn modelId="{D0CF6820-BE6F-48B9-80F4-C319E37FC43F}" type="presParOf" srcId="{CFEFA062-FDA3-4083-BE4F-B598826C62C7}" destId="{A2E047B6-A16A-4E28-B9C1-896DE93F893A}" srcOrd="4" destOrd="0" presId="urn:microsoft.com/office/officeart/2018/5/layout/IconCircleLabelList"/>
    <dgm:cxn modelId="{87321058-C80C-4F5E-AD9F-245889C87170}" type="presParOf" srcId="{A2E047B6-A16A-4E28-B9C1-896DE93F893A}" destId="{86F8DFF3-2A03-4FB6-89AC-D724CC7713E5}" srcOrd="0" destOrd="0" presId="urn:microsoft.com/office/officeart/2018/5/layout/IconCircleLabelList"/>
    <dgm:cxn modelId="{4DCEA297-C9CD-411B-9CFE-E8E704493023}" type="presParOf" srcId="{A2E047B6-A16A-4E28-B9C1-896DE93F893A}" destId="{AB839DF9-8765-4701-B253-0F51131A7926}" srcOrd="1" destOrd="0" presId="urn:microsoft.com/office/officeart/2018/5/layout/IconCircleLabelList"/>
    <dgm:cxn modelId="{422B8AC4-568A-4DF2-99F0-ECBEF8607E11}" type="presParOf" srcId="{A2E047B6-A16A-4E28-B9C1-896DE93F893A}" destId="{62A19BFC-EDF6-4E3B-B620-4DBA257183BA}" srcOrd="2" destOrd="0" presId="urn:microsoft.com/office/officeart/2018/5/layout/IconCircleLabelList"/>
    <dgm:cxn modelId="{ACBCD2CE-ACAB-4672-BE91-67DDC2A756D4}" type="presParOf" srcId="{A2E047B6-A16A-4E28-B9C1-896DE93F893A}" destId="{E59F32E5-82B8-4B50-8423-EC7E15ED96B9}" srcOrd="3" destOrd="0" presId="urn:microsoft.com/office/officeart/2018/5/layout/IconCircleLabelList"/>
    <dgm:cxn modelId="{1D1F2B81-FFC4-4E38-A9FC-899A390E3077}" type="presParOf" srcId="{CFEFA062-FDA3-4083-BE4F-B598826C62C7}" destId="{3610D9F3-9C1D-4BD6-960E-0118D943BCA1}" srcOrd="5" destOrd="0" presId="urn:microsoft.com/office/officeart/2018/5/layout/IconCircleLabelList"/>
    <dgm:cxn modelId="{A07987A3-9E21-49EA-AD8A-857FF5BC05C4}" type="presParOf" srcId="{CFEFA062-FDA3-4083-BE4F-B598826C62C7}" destId="{D6D3A13D-6601-476A-87DD-026956C5BD26}" srcOrd="6" destOrd="0" presId="urn:microsoft.com/office/officeart/2018/5/layout/IconCircleLabelList"/>
    <dgm:cxn modelId="{6C0D31F8-C973-4544-AD5F-DA7D9DEA86EE}" type="presParOf" srcId="{D6D3A13D-6601-476A-87DD-026956C5BD26}" destId="{121C6073-8477-49ED-94C5-D9F42DAFB6A4}" srcOrd="0" destOrd="0" presId="urn:microsoft.com/office/officeart/2018/5/layout/IconCircleLabelList"/>
    <dgm:cxn modelId="{5A4B576F-7927-42DF-9744-AB4791661D48}" type="presParOf" srcId="{D6D3A13D-6601-476A-87DD-026956C5BD26}" destId="{168CD798-7530-4D79-A7AF-950DD29B7D6E}" srcOrd="1" destOrd="0" presId="urn:microsoft.com/office/officeart/2018/5/layout/IconCircleLabelList"/>
    <dgm:cxn modelId="{81D3B7B1-4DED-41C4-B3F8-200B403AB5BF}" type="presParOf" srcId="{D6D3A13D-6601-476A-87DD-026956C5BD26}" destId="{DA0D774F-50B0-4970-904E-DBCCC210CA6F}" srcOrd="2" destOrd="0" presId="urn:microsoft.com/office/officeart/2018/5/layout/IconCircleLabelList"/>
    <dgm:cxn modelId="{27A45D64-F0A3-489C-8B7E-D150B8D6D18B}" type="presParOf" srcId="{D6D3A13D-6601-476A-87DD-026956C5BD26}" destId="{BEAB1D2A-FA89-4D79-97C7-2E82ED1A8799}" srcOrd="3" destOrd="0" presId="urn:microsoft.com/office/officeart/2018/5/layout/IconCircleLabelList"/>
    <dgm:cxn modelId="{91D99BE3-C28A-4203-8A3B-8DB4BDAEB877}" type="presParOf" srcId="{CFEFA062-FDA3-4083-BE4F-B598826C62C7}" destId="{4966B706-F550-4043-8BBB-007169D03A8A}" srcOrd="7" destOrd="0" presId="urn:microsoft.com/office/officeart/2018/5/layout/IconCircleLabelList"/>
    <dgm:cxn modelId="{CFDC8BDB-F22C-4AA4-8878-F986720515D3}" type="presParOf" srcId="{CFEFA062-FDA3-4083-BE4F-B598826C62C7}" destId="{58558322-39F0-40D3-8308-9C75D8AAAC35}" srcOrd="8" destOrd="0" presId="urn:microsoft.com/office/officeart/2018/5/layout/IconCircleLabelList"/>
    <dgm:cxn modelId="{BB02D002-2B55-4FCC-AF7D-16CA33EE3275}" type="presParOf" srcId="{58558322-39F0-40D3-8308-9C75D8AAAC35}" destId="{1E395959-FD87-456D-AB4B-8E8D0DC07B34}" srcOrd="0" destOrd="0" presId="urn:microsoft.com/office/officeart/2018/5/layout/IconCircleLabelList"/>
    <dgm:cxn modelId="{73BAE40C-49F5-45FE-9B71-351CE0565622}" type="presParOf" srcId="{58558322-39F0-40D3-8308-9C75D8AAAC35}" destId="{0208180E-D42B-4F59-86E6-A7971545DF73}" srcOrd="1" destOrd="0" presId="urn:microsoft.com/office/officeart/2018/5/layout/IconCircleLabelList"/>
    <dgm:cxn modelId="{6769DB0A-2998-4637-8BCF-489AC30B7008}" type="presParOf" srcId="{58558322-39F0-40D3-8308-9C75D8AAAC35}" destId="{9E5878F8-9384-4B79-AFB4-AC8B5071D956}" srcOrd="2" destOrd="0" presId="urn:microsoft.com/office/officeart/2018/5/layout/IconCircleLabelList"/>
    <dgm:cxn modelId="{57640A10-8AC7-4DE2-AD28-826777723059}" type="presParOf" srcId="{58558322-39F0-40D3-8308-9C75D8AAAC35}" destId="{6C98F71D-206C-46B9-8CA7-64498E29611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408D8D-B898-4385-9B01-E5916968BF0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7EC707D-24FA-4B3F-8F5A-3C304146FB79}">
      <dgm:prSet/>
      <dgm:spPr/>
      <dgm:t>
        <a:bodyPr/>
        <a:lstStyle/>
        <a:p>
          <a:pPr>
            <a:defRPr cap="all"/>
          </a:pPr>
          <a:r>
            <a:rPr lang="en-GB" dirty="0"/>
            <a:t>Sports and </a:t>
          </a:r>
          <a:r>
            <a:rPr lang="en-GB" u="sng" dirty="0"/>
            <a:t>healthy eating</a:t>
          </a:r>
          <a:r>
            <a:rPr lang="en-GB" dirty="0"/>
            <a:t> needs to be </a:t>
          </a:r>
          <a:r>
            <a:rPr lang="en-GB" u="sng" dirty="0"/>
            <a:t>implemented</a:t>
          </a:r>
          <a:r>
            <a:rPr lang="en-GB" dirty="0"/>
            <a:t> in </a:t>
          </a:r>
          <a:r>
            <a:rPr lang="en-GB" u="sng" dirty="0"/>
            <a:t>nursing education</a:t>
          </a:r>
          <a:r>
            <a:rPr lang="en-GB" dirty="0"/>
            <a:t>, in both practical and theoretical classes. (3)</a:t>
          </a:r>
          <a:endParaRPr lang="en-US" dirty="0"/>
        </a:p>
      </dgm:t>
    </dgm:pt>
    <dgm:pt modelId="{93E65B41-EF6A-4770-B494-51CC5357CD35}" type="parTrans" cxnId="{1F6DFA44-C508-4F85-86D4-9511E59EE187}">
      <dgm:prSet/>
      <dgm:spPr/>
      <dgm:t>
        <a:bodyPr/>
        <a:lstStyle/>
        <a:p>
          <a:endParaRPr lang="en-US"/>
        </a:p>
      </dgm:t>
    </dgm:pt>
    <dgm:pt modelId="{AEA37BC7-D24F-413D-9DBF-6E3EAE74A756}" type="sibTrans" cxnId="{1F6DFA44-C508-4F85-86D4-9511E59EE187}">
      <dgm:prSet/>
      <dgm:spPr/>
      <dgm:t>
        <a:bodyPr/>
        <a:lstStyle/>
        <a:p>
          <a:endParaRPr lang="en-US"/>
        </a:p>
      </dgm:t>
    </dgm:pt>
    <dgm:pt modelId="{3E8AAF4A-3C19-F841-AEBD-DF91027F9670}" type="pres">
      <dgm:prSet presAssocID="{9B408D8D-B898-4385-9B01-E5916968BF04}" presName="vert0" presStyleCnt="0">
        <dgm:presLayoutVars>
          <dgm:dir/>
          <dgm:animOne val="branch"/>
          <dgm:animLvl val="lvl"/>
        </dgm:presLayoutVars>
      </dgm:prSet>
      <dgm:spPr/>
    </dgm:pt>
    <dgm:pt modelId="{652E358A-A951-C94E-A746-42CCC0303118}" type="pres">
      <dgm:prSet presAssocID="{57EC707D-24FA-4B3F-8F5A-3C304146FB79}" presName="thickLine" presStyleLbl="alignNode1" presStyleIdx="0" presStyleCnt="1"/>
      <dgm:spPr/>
    </dgm:pt>
    <dgm:pt modelId="{7AECA6EB-CA2C-384D-892E-EAE1DA240FA8}" type="pres">
      <dgm:prSet presAssocID="{57EC707D-24FA-4B3F-8F5A-3C304146FB79}" presName="horz1" presStyleCnt="0"/>
      <dgm:spPr/>
    </dgm:pt>
    <dgm:pt modelId="{A9EA5168-7F03-6D4E-AAEF-98B1764F185A}" type="pres">
      <dgm:prSet presAssocID="{57EC707D-24FA-4B3F-8F5A-3C304146FB79}" presName="tx1" presStyleLbl="revTx" presStyleIdx="0" presStyleCnt="1"/>
      <dgm:spPr/>
    </dgm:pt>
    <dgm:pt modelId="{C131D1E5-38B3-744C-971E-4FD458EFF0AC}" type="pres">
      <dgm:prSet presAssocID="{57EC707D-24FA-4B3F-8F5A-3C304146FB79}" presName="vert1" presStyleCnt="0"/>
      <dgm:spPr/>
    </dgm:pt>
  </dgm:ptLst>
  <dgm:cxnLst>
    <dgm:cxn modelId="{E1504927-ED1E-DB4F-BB3F-89B5A54D72C0}" type="presOf" srcId="{9B408D8D-B898-4385-9B01-E5916968BF04}" destId="{3E8AAF4A-3C19-F841-AEBD-DF91027F9670}" srcOrd="0" destOrd="0" presId="urn:microsoft.com/office/officeart/2008/layout/LinedList"/>
    <dgm:cxn modelId="{2E419335-E0D3-3249-B876-8A0DCD09B243}" type="presOf" srcId="{57EC707D-24FA-4B3F-8F5A-3C304146FB79}" destId="{A9EA5168-7F03-6D4E-AAEF-98B1764F185A}" srcOrd="0" destOrd="0" presId="urn:microsoft.com/office/officeart/2008/layout/LinedList"/>
    <dgm:cxn modelId="{1F6DFA44-C508-4F85-86D4-9511E59EE187}" srcId="{9B408D8D-B898-4385-9B01-E5916968BF04}" destId="{57EC707D-24FA-4B3F-8F5A-3C304146FB79}" srcOrd="0" destOrd="0" parTransId="{93E65B41-EF6A-4770-B494-51CC5357CD35}" sibTransId="{AEA37BC7-D24F-413D-9DBF-6E3EAE74A756}"/>
    <dgm:cxn modelId="{DF97499F-5C10-FE4E-A28C-C2498E1EF909}" type="presParOf" srcId="{3E8AAF4A-3C19-F841-AEBD-DF91027F9670}" destId="{652E358A-A951-C94E-A746-42CCC0303118}" srcOrd="0" destOrd="0" presId="urn:microsoft.com/office/officeart/2008/layout/LinedList"/>
    <dgm:cxn modelId="{80C631C2-5C54-4942-8743-AAB253C73BE9}" type="presParOf" srcId="{3E8AAF4A-3C19-F841-AEBD-DF91027F9670}" destId="{7AECA6EB-CA2C-384D-892E-EAE1DA240FA8}" srcOrd="1" destOrd="0" presId="urn:microsoft.com/office/officeart/2008/layout/LinedList"/>
    <dgm:cxn modelId="{C5B735D9-DE69-924F-9F82-C018080BFB8D}" type="presParOf" srcId="{7AECA6EB-CA2C-384D-892E-EAE1DA240FA8}" destId="{A9EA5168-7F03-6D4E-AAEF-98B1764F185A}" srcOrd="0" destOrd="0" presId="urn:microsoft.com/office/officeart/2008/layout/LinedList"/>
    <dgm:cxn modelId="{7CE64A72-C11E-2548-8373-EA72DAEE93DD}" type="presParOf" srcId="{7AECA6EB-CA2C-384D-892E-EAE1DA240FA8}" destId="{C131D1E5-38B3-744C-971E-4FD458EFF0A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7B30FE-0279-4BE8-B138-6E5081FF92F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5999EBD-406F-4FF2-89F1-BFA27D15C036}">
      <dgm:prSet custT="1"/>
      <dgm:spPr/>
      <dgm:t>
        <a:bodyPr/>
        <a:lstStyle/>
        <a:p>
          <a:r>
            <a:rPr lang="en-GB" sz="2000" b="1" u="sng" dirty="0"/>
            <a:t>Occupational risk factors of nursing students:</a:t>
          </a:r>
          <a:endParaRPr lang="en-US" sz="2000" b="1" u="sng" dirty="0"/>
        </a:p>
      </dgm:t>
    </dgm:pt>
    <dgm:pt modelId="{B9E0E324-A808-4E85-AF00-26A3B8E96264}" type="parTrans" cxnId="{8EED3DFA-1007-4E5B-9A91-7E1175C9979D}">
      <dgm:prSet/>
      <dgm:spPr/>
      <dgm:t>
        <a:bodyPr/>
        <a:lstStyle/>
        <a:p>
          <a:endParaRPr lang="en-US"/>
        </a:p>
      </dgm:t>
    </dgm:pt>
    <dgm:pt modelId="{778D1FE5-08C9-4D8F-941C-4FC157D57579}" type="sibTrans" cxnId="{8EED3DFA-1007-4E5B-9A91-7E1175C9979D}">
      <dgm:prSet/>
      <dgm:spPr/>
      <dgm:t>
        <a:bodyPr/>
        <a:lstStyle/>
        <a:p>
          <a:endParaRPr lang="en-US"/>
        </a:p>
      </dgm:t>
    </dgm:pt>
    <dgm:pt modelId="{7E0FF714-498C-4E1D-A848-0275026036E3}">
      <dgm:prSet/>
      <dgm:spPr/>
      <dgm:t>
        <a:bodyPr/>
        <a:lstStyle/>
        <a:p>
          <a:r>
            <a:rPr lang="en-GB" dirty="0"/>
            <a:t>Shift work decreases opportunities of social participation</a:t>
          </a:r>
          <a:endParaRPr lang="en-US" dirty="0"/>
        </a:p>
      </dgm:t>
    </dgm:pt>
    <dgm:pt modelId="{2B2D67DD-5F40-4D33-B63A-E176EBA3F9F2}" type="parTrans" cxnId="{871BAB81-542A-428C-A14D-0F7758A630AC}">
      <dgm:prSet/>
      <dgm:spPr/>
      <dgm:t>
        <a:bodyPr/>
        <a:lstStyle/>
        <a:p>
          <a:endParaRPr lang="en-US"/>
        </a:p>
      </dgm:t>
    </dgm:pt>
    <dgm:pt modelId="{3FDC62E9-C1A7-41B1-97C4-429D555EBDF1}" type="sibTrans" cxnId="{871BAB81-542A-428C-A14D-0F7758A630AC}">
      <dgm:prSet/>
      <dgm:spPr/>
      <dgm:t>
        <a:bodyPr/>
        <a:lstStyle/>
        <a:p>
          <a:endParaRPr lang="en-US"/>
        </a:p>
      </dgm:t>
    </dgm:pt>
    <dgm:pt modelId="{94999197-0421-4E29-B130-9DEF142860D0}">
      <dgm:prSet/>
      <dgm:spPr/>
      <dgm:t>
        <a:bodyPr/>
        <a:lstStyle/>
        <a:p>
          <a:r>
            <a:rPr lang="en-GB"/>
            <a:t>Mental, emotional and physical stress</a:t>
          </a:r>
          <a:endParaRPr lang="en-US"/>
        </a:p>
      </dgm:t>
    </dgm:pt>
    <dgm:pt modelId="{7CE79DD8-E687-4992-9384-8D1CFC15B1F3}" type="parTrans" cxnId="{49D38816-EC98-43CF-8040-7AFD5CC58585}">
      <dgm:prSet/>
      <dgm:spPr/>
      <dgm:t>
        <a:bodyPr/>
        <a:lstStyle/>
        <a:p>
          <a:endParaRPr lang="en-US"/>
        </a:p>
      </dgm:t>
    </dgm:pt>
    <dgm:pt modelId="{30BA2CF3-5323-4AFF-A718-99DF046A580D}" type="sibTrans" cxnId="{49D38816-EC98-43CF-8040-7AFD5CC58585}">
      <dgm:prSet/>
      <dgm:spPr/>
      <dgm:t>
        <a:bodyPr/>
        <a:lstStyle/>
        <a:p>
          <a:endParaRPr lang="en-US"/>
        </a:p>
      </dgm:t>
    </dgm:pt>
    <dgm:pt modelId="{727BD1E8-3984-4C5F-9833-10F2D53D3B0F}">
      <dgm:prSet/>
      <dgm:spPr/>
      <dgm:t>
        <a:bodyPr/>
        <a:lstStyle/>
        <a:p>
          <a:r>
            <a:rPr lang="en-GB"/>
            <a:t>Lack of exercise</a:t>
          </a:r>
          <a:endParaRPr lang="en-US"/>
        </a:p>
      </dgm:t>
    </dgm:pt>
    <dgm:pt modelId="{646ACE39-0C7F-43CE-B134-ED117A89EFE5}" type="parTrans" cxnId="{8256858B-B52D-4716-800A-6A9472FC3F92}">
      <dgm:prSet/>
      <dgm:spPr/>
      <dgm:t>
        <a:bodyPr/>
        <a:lstStyle/>
        <a:p>
          <a:endParaRPr lang="en-US"/>
        </a:p>
      </dgm:t>
    </dgm:pt>
    <dgm:pt modelId="{0EA54A5C-B8DF-4AC8-92DC-CB04782DB74F}" type="sibTrans" cxnId="{8256858B-B52D-4716-800A-6A9472FC3F92}">
      <dgm:prSet/>
      <dgm:spPr/>
      <dgm:t>
        <a:bodyPr/>
        <a:lstStyle/>
        <a:p>
          <a:endParaRPr lang="en-US"/>
        </a:p>
      </dgm:t>
    </dgm:pt>
    <dgm:pt modelId="{1DA92D78-1464-4D21-82F1-7194B3BB64D9}">
      <dgm:prSet/>
      <dgm:spPr/>
      <dgm:t>
        <a:bodyPr/>
        <a:lstStyle/>
        <a:p>
          <a:r>
            <a:rPr lang="en-GB"/>
            <a:t>Irregular disturbed breaks at their clinical placement</a:t>
          </a:r>
          <a:endParaRPr lang="en-US"/>
        </a:p>
      </dgm:t>
    </dgm:pt>
    <dgm:pt modelId="{8B63DA46-313E-4F55-8E72-412E3E444A05}" type="parTrans" cxnId="{44623A25-F881-4959-9C54-F69B8FF05FC6}">
      <dgm:prSet/>
      <dgm:spPr/>
      <dgm:t>
        <a:bodyPr/>
        <a:lstStyle/>
        <a:p>
          <a:endParaRPr lang="en-US"/>
        </a:p>
      </dgm:t>
    </dgm:pt>
    <dgm:pt modelId="{53011EF1-C59A-4031-AD7A-1B789ABCB547}" type="sibTrans" cxnId="{44623A25-F881-4959-9C54-F69B8FF05FC6}">
      <dgm:prSet/>
      <dgm:spPr/>
      <dgm:t>
        <a:bodyPr/>
        <a:lstStyle/>
        <a:p>
          <a:endParaRPr lang="en-US"/>
        </a:p>
      </dgm:t>
    </dgm:pt>
    <dgm:pt modelId="{C22AAE96-7481-4713-9C25-824C3A0FE170}">
      <dgm:prSet/>
      <dgm:spPr/>
      <dgm:t>
        <a:bodyPr/>
        <a:lstStyle/>
        <a:p>
          <a:r>
            <a:rPr lang="en-GB"/>
            <a:t>Low income</a:t>
          </a:r>
          <a:endParaRPr lang="en-US"/>
        </a:p>
      </dgm:t>
    </dgm:pt>
    <dgm:pt modelId="{54D553CA-E18C-4FB4-9A8D-795242016B50}" type="parTrans" cxnId="{AD4BDD65-C381-4266-91F3-D13E09DC7553}">
      <dgm:prSet/>
      <dgm:spPr/>
      <dgm:t>
        <a:bodyPr/>
        <a:lstStyle/>
        <a:p>
          <a:endParaRPr lang="en-US"/>
        </a:p>
      </dgm:t>
    </dgm:pt>
    <dgm:pt modelId="{1E9133D9-3AA7-497C-9FAE-DD7253BA8910}" type="sibTrans" cxnId="{AD4BDD65-C381-4266-91F3-D13E09DC7553}">
      <dgm:prSet/>
      <dgm:spPr/>
      <dgm:t>
        <a:bodyPr/>
        <a:lstStyle/>
        <a:p>
          <a:endParaRPr lang="en-US"/>
        </a:p>
      </dgm:t>
    </dgm:pt>
    <dgm:pt modelId="{59E2D26E-4B7A-4792-B554-EF7C66E3ED27}" type="pres">
      <dgm:prSet presAssocID="{C67B30FE-0279-4BE8-B138-6E5081FF92FC}" presName="root" presStyleCnt="0">
        <dgm:presLayoutVars>
          <dgm:dir/>
          <dgm:resizeHandles val="exact"/>
        </dgm:presLayoutVars>
      </dgm:prSet>
      <dgm:spPr/>
    </dgm:pt>
    <dgm:pt modelId="{88991632-C37A-4008-B72A-5058DF98169E}" type="pres">
      <dgm:prSet presAssocID="{05999EBD-406F-4FF2-89F1-BFA27D15C036}" presName="compNode" presStyleCnt="0"/>
      <dgm:spPr/>
    </dgm:pt>
    <dgm:pt modelId="{6F3321F9-4481-4B5E-88EA-7B5100E17235}" type="pres">
      <dgm:prSet presAssocID="{05999EBD-406F-4FF2-89F1-BFA27D15C036}" presName="bgRect" presStyleLbl="bgShp" presStyleIdx="0" presStyleCnt="6"/>
      <dgm:spPr/>
    </dgm:pt>
    <dgm:pt modelId="{1F483BDC-B018-49E6-9F4D-8B97F05341D8}" type="pres">
      <dgm:prSet presAssocID="{05999EBD-406F-4FF2-89F1-BFA27D15C036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F17AA27E-1634-44A5-9437-83987DB1CA4C}" type="pres">
      <dgm:prSet presAssocID="{05999EBD-406F-4FF2-89F1-BFA27D15C036}" presName="spaceRect" presStyleCnt="0"/>
      <dgm:spPr/>
    </dgm:pt>
    <dgm:pt modelId="{B6D0C74C-12C9-46B7-BE92-6462A6D114F8}" type="pres">
      <dgm:prSet presAssocID="{05999EBD-406F-4FF2-89F1-BFA27D15C036}" presName="parTx" presStyleLbl="revTx" presStyleIdx="0" presStyleCnt="6">
        <dgm:presLayoutVars>
          <dgm:chMax val="0"/>
          <dgm:chPref val="0"/>
        </dgm:presLayoutVars>
      </dgm:prSet>
      <dgm:spPr/>
    </dgm:pt>
    <dgm:pt modelId="{D967DED4-5EFC-4BB9-B97E-89FA792016D8}" type="pres">
      <dgm:prSet presAssocID="{778D1FE5-08C9-4D8F-941C-4FC157D57579}" presName="sibTrans" presStyleCnt="0"/>
      <dgm:spPr/>
    </dgm:pt>
    <dgm:pt modelId="{7F9AAD5F-E79D-429D-A671-E9F72653E737}" type="pres">
      <dgm:prSet presAssocID="{7E0FF714-498C-4E1D-A848-0275026036E3}" presName="compNode" presStyleCnt="0"/>
      <dgm:spPr/>
    </dgm:pt>
    <dgm:pt modelId="{DB2621CC-92A5-48D8-8EF6-330527CEB99E}" type="pres">
      <dgm:prSet presAssocID="{7E0FF714-498C-4E1D-A848-0275026036E3}" presName="bgRect" presStyleLbl="bgShp" presStyleIdx="1" presStyleCnt="6"/>
      <dgm:spPr/>
    </dgm:pt>
    <dgm:pt modelId="{9A15BC96-D105-4EE3-8D1E-52BAC70D2CB2}" type="pres">
      <dgm:prSet presAssocID="{7E0FF714-498C-4E1D-A848-0275026036E3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5E0ACC3-E465-4257-943B-7486E6480292}" type="pres">
      <dgm:prSet presAssocID="{7E0FF714-498C-4E1D-A848-0275026036E3}" presName="spaceRect" presStyleCnt="0"/>
      <dgm:spPr/>
    </dgm:pt>
    <dgm:pt modelId="{82A6D66E-ED3C-4DD9-83D5-03E7E5052954}" type="pres">
      <dgm:prSet presAssocID="{7E0FF714-498C-4E1D-A848-0275026036E3}" presName="parTx" presStyleLbl="revTx" presStyleIdx="1" presStyleCnt="6">
        <dgm:presLayoutVars>
          <dgm:chMax val="0"/>
          <dgm:chPref val="0"/>
        </dgm:presLayoutVars>
      </dgm:prSet>
      <dgm:spPr/>
    </dgm:pt>
    <dgm:pt modelId="{EA0550EE-B3A2-445E-B277-82FEA07E17E8}" type="pres">
      <dgm:prSet presAssocID="{3FDC62E9-C1A7-41B1-97C4-429D555EBDF1}" presName="sibTrans" presStyleCnt="0"/>
      <dgm:spPr/>
    </dgm:pt>
    <dgm:pt modelId="{DCAC6734-DA51-4DA5-A86D-03F375E9099B}" type="pres">
      <dgm:prSet presAssocID="{94999197-0421-4E29-B130-9DEF142860D0}" presName="compNode" presStyleCnt="0"/>
      <dgm:spPr/>
    </dgm:pt>
    <dgm:pt modelId="{FA1E77CD-2714-4B2B-9812-03415391E932}" type="pres">
      <dgm:prSet presAssocID="{94999197-0421-4E29-B130-9DEF142860D0}" presName="bgRect" presStyleLbl="bgShp" presStyleIdx="2" presStyleCnt="6"/>
      <dgm:spPr/>
    </dgm:pt>
    <dgm:pt modelId="{BB113678-1E1C-4EC8-849C-A640A9528808}" type="pres">
      <dgm:prSet presAssocID="{94999197-0421-4E29-B130-9DEF142860D0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5204D5AA-2191-45B8-BE68-AB98D9E6245E}" type="pres">
      <dgm:prSet presAssocID="{94999197-0421-4E29-B130-9DEF142860D0}" presName="spaceRect" presStyleCnt="0"/>
      <dgm:spPr/>
    </dgm:pt>
    <dgm:pt modelId="{C169098D-A8E8-464E-8EE2-AA79D041347E}" type="pres">
      <dgm:prSet presAssocID="{94999197-0421-4E29-B130-9DEF142860D0}" presName="parTx" presStyleLbl="revTx" presStyleIdx="2" presStyleCnt="6">
        <dgm:presLayoutVars>
          <dgm:chMax val="0"/>
          <dgm:chPref val="0"/>
        </dgm:presLayoutVars>
      </dgm:prSet>
      <dgm:spPr/>
    </dgm:pt>
    <dgm:pt modelId="{513507E4-4128-4821-BEF0-6D6EC9B47799}" type="pres">
      <dgm:prSet presAssocID="{30BA2CF3-5323-4AFF-A718-99DF046A580D}" presName="sibTrans" presStyleCnt="0"/>
      <dgm:spPr/>
    </dgm:pt>
    <dgm:pt modelId="{440A9DC2-1665-477E-9D0F-F5E287E54CD9}" type="pres">
      <dgm:prSet presAssocID="{727BD1E8-3984-4C5F-9833-10F2D53D3B0F}" presName="compNode" presStyleCnt="0"/>
      <dgm:spPr/>
    </dgm:pt>
    <dgm:pt modelId="{DEF8477F-4329-4D10-9246-A4F2135C0AAA}" type="pres">
      <dgm:prSet presAssocID="{727BD1E8-3984-4C5F-9833-10F2D53D3B0F}" presName="bgRect" presStyleLbl="bgShp" presStyleIdx="3" presStyleCnt="6"/>
      <dgm:spPr/>
    </dgm:pt>
    <dgm:pt modelId="{41775859-5E7C-476D-90AC-30303F419412}" type="pres">
      <dgm:prSet presAssocID="{727BD1E8-3984-4C5F-9833-10F2D53D3B0F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5A32DBC8-80C8-49DC-939D-DFEC9255EE4D}" type="pres">
      <dgm:prSet presAssocID="{727BD1E8-3984-4C5F-9833-10F2D53D3B0F}" presName="spaceRect" presStyleCnt="0"/>
      <dgm:spPr/>
    </dgm:pt>
    <dgm:pt modelId="{783F3966-108D-4C2B-A9A2-5287DF9C764E}" type="pres">
      <dgm:prSet presAssocID="{727BD1E8-3984-4C5F-9833-10F2D53D3B0F}" presName="parTx" presStyleLbl="revTx" presStyleIdx="3" presStyleCnt="6">
        <dgm:presLayoutVars>
          <dgm:chMax val="0"/>
          <dgm:chPref val="0"/>
        </dgm:presLayoutVars>
      </dgm:prSet>
      <dgm:spPr/>
    </dgm:pt>
    <dgm:pt modelId="{30B6B398-FCAC-4240-A347-A5E0C03BA759}" type="pres">
      <dgm:prSet presAssocID="{0EA54A5C-B8DF-4AC8-92DC-CB04782DB74F}" presName="sibTrans" presStyleCnt="0"/>
      <dgm:spPr/>
    </dgm:pt>
    <dgm:pt modelId="{4145DD5E-744C-4F4E-9091-8C3137808C3F}" type="pres">
      <dgm:prSet presAssocID="{1DA92D78-1464-4D21-82F1-7194B3BB64D9}" presName="compNode" presStyleCnt="0"/>
      <dgm:spPr/>
    </dgm:pt>
    <dgm:pt modelId="{8B47F3D9-6579-4822-AA63-A38D915DF5E3}" type="pres">
      <dgm:prSet presAssocID="{1DA92D78-1464-4D21-82F1-7194B3BB64D9}" presName="bgRect" presStyleLbl="bgShp" presStyleIdx="4" presStyleCnt="6"/>
      <dgm:spPr/>
    </dgm:pt>
    <dgm:pt modelId="{C4E31387-EA44-404E-8FF5-2573CFED1D67}" type="pres">
      <dgm:prSet presAssocID="{1DA92D78-1464-4D21-82F1-7194B3BB64D9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123A1975-4744-4018-B1ED-8E690DE4C91F}" type="pres">
      <dgm:prSet presAssocID="{1DA92D78-1464-4D21-82F1-7194B3BB64D9}" presName="spaceRect" presStyleCnt="0"/>
      <dgm:spPr/>
    </dgm:pt>
    <dgm:pt modelId="{FDE7103E-C0EC-4EDA-B67F-63D3F5BEF5B5}" type="pres">
      <dgm:prSet presAssocID="{1DA92D78-1464-4D21-82F1-7194B3BB64D9}" presName="parTx" presStyleLbl="revTx" presStyleIdx="4" presStyleCnt="6">
        <dgm:presLayoutVars>
          <dgm:chMax val="0"/>
          <dgm:chPref val="0"/>
        </dgm:presLayoutVars>
      </dgm:prSet>
      <dgm:spPr/>
    </dgm:pt>
    <dgm:pt modelId="{62C3ABED-468D-4ADA-A104-AFF67B3D1860}" type="pres">
      <dgm:prSet presAssocID="{53011EF1-C59A-4031-AD7A-1B789ABCB547}" presName="sibTrans" presStyleCnt="0"/>
      <dgm:spPr/>
    </dgm:pt>
    <dgm:pt modelId="{C7A5AC1D-7E33-4843-A84B-DDD74CE8825B}" type="pres">
      <dgm:prSet presAssocID="{C22AAE96-7481-4713-9C25-824C3A0FE170}" presName="compNode" presStyleCnt="0"/>
      <dgm:spPr/>
    </dgm:pt>
    <dgm:pt modelId="{20328807-E082-4030-B21B-132C5FE0B239}" type="pres">
      <dgm:prSet presAssocID="{C22AAE96-7481-4713-9C25-824C3A0FE170}" presName="bgRect" presStyleLbl="bgShp" presStyleIdx="5" presStyleCnt="6"/>
      <dgm:spPr/>
    </dgm:pt>
    <dgm:pt modelId="{19534E00-163B-4CFB-9A66-53F356146177}" type="pres">
      <dgm:prSet presAssocID="{C22AAE96-7481-4713-9C25-824C3A0FE170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DE3B958-EA09-4E0E-A57E-7D3216A2AC00}" type="pres">
      <dgm:prSet presAssocID="{C22AAE96-7481-4713-9C25-824C3A0FE170}" presName="spaceRect" presStyleCnt="0"/>
      <dgm:spPr/>
    </dgm:pt>
    <dgm:pt modelId="{E95BA1FD-470C-491A-A190-13DAFCF458BE}" type="pres">
      <dgm:prSet presAssocID="{C22AAE96-7481-4713-9C25-824C3A0FE170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9D38816-EC98-43CF-8040-7AFD5CC58585}" srcId="{C67B30FE-0279-4BE8-B138-6E5081FF92FC}" destId="{94999197-0421-4E29-B130-9DEF142860D0}" srcOrd="2" destOrd="0" parTransId="{7CE79DD8-E687-4992-9384-8D1CFC15B1F3}" sibTransId="{30BA2CF3-5323-4AFF-A718-99DF046A580D}"/>
    <dgm:cxn modelId="{44623A25-F881-4959-9C54-F69B8FF05FC6}" srcId="{C67B30FE-0279-4BE8-B138-6E5081FF92FC}" destId="{1DA92D78-1464-4D21-82F1-7194B3BB64D9}" srcOrd="4" destOrd="0" parTransId="{8B63DA46-313E-4F55-8E72-412E3E444A05}" sibTransId="{53011EF1-C59A-4031-AD7A-1B789ABCB547}"/>
    <dgm:cxn modelId="{17B26E27-E05F-466B-94BC-E8A917765FFC}" type="presOf" srcId="{C22AAE96-7481-4713-9C25-824C3A0FE170}" destId="{E95BA1FD-470C-491A-A190-13DAFCF458BE}" srcOrd="0" destOrd="0" presId="urn:microsoft.com/office/officeart/2018/2/layout/IconVerticalSolidList"/>
    <dgm:cxn modelId="{98A0AC2E-7DF2-45A9-B131-34280EDB911C}" type="presOf" srcId="{727BD1E8-3984-4C5F-9833-10F2D53D3B0F}" destId="{783F3966-108D-4C2B-A9A2-5287DF9C764E}" srcOrd="0" destOrd="0" presId="urn:microsoft.com/office/officeart/2018/2/layout/IconVerticalSolidList"/>
    <dgm:cxn modelId="{0F44B241-F9A9-4191-B849-C692278EBB1D}" type="presOf" srcId="{C67B30FE-0279-4BE8-B138-6E5081FF92FC}" destId="{59E2D26E-4B7A-4792-B554-EF7C66E3ED27}" srcOrd="0" destOrd="0" presId="urn:microsoft.com/office/officeart/2018/2/layout/IconVerticalSolidList"/>
    <dgm:cxn modelId="{4325A442-9594-436B-A8CC-30F601510675}" type="presOf" srcId="{1DA92D78-1464-4D21-82F1-7194B3BB64D9}" destId="{FDE7103E-C0EC-4EDA-B67F-63D3F5BEF5B5}" srcOrd="0" destOrd="0" presId="urn:microsoft.com/office/officeart/2018/2/layout/IconVerticalSolidList"/>
    <dgm:cxn modelId="{AD4BDD65-C381-4266-91F3-D13E09DC7553}" srcId="{C67B30FE-0279-4BE8-B138-6E5081FF92FC}" destId="{C22AAE96-7481-4713-9C25-824C3A0FE170}" srcOrd="5" destOrd="0" parTransId="{54D553CA-E18C-4FB4-9A8D-795242016B50}" sibTransId="{1E9133D9-3AA7-497C-9FAE-DD7253BA8910}"/>
    <dgm:cxn modelId="{871BAB81-542A-428C-A14D-0F7758A630AC}" srcId="{C67B30FE-0279-4BE8-B138-6E5081FF92FC}" destId="{7E0FF714-498C-4E1D-A848-0275026036E3}" srcOrd="1" destOrd="0" parTransId="{2B2D67DD-5F40-4D33-B63A-E176EBA3F9F2}" sibTransId="{3FDC62E9-C1A7-41B1-97C4-429D555EBDF1}"/>
    <dgm:cxn modelId="{8256858B-B52D-4716-800A-6A9472FC3F92}" srcId="{C67B30FE-0279-4BE8-B138-6E5081FF92FC}" destId="{727BD1E8-3984-4C5F-9833-10F2D53D3B0F}" srcOrd="3" destOrd="0" parTransId="{646ACE39-0C7F-43CE-B134-ED117A89EFE5}" sibTransId="{0EA54A5C-B8DF-4AC8-92DC-CB04782DB74F}"/>
    <dgm:cxn modelId="{80EAA2A5-0F9B-42C8-8BE6-5CCEB7F6F476}" type="presOf" srcId="{7E0FF714-498C-4E1D-A848-0275026036E3}" destId="{82A6D66E-ED3C-4DD9-83D5-03E7E5052954}" srcOrd="0" destOrd="0" presId="urn:microsoft.com/office/officeart/2018/2/layout/IconVerticalSolidList"/>
    <dgm:cxn modelId="{AE75CDA9-DD78-4353-A1A4-E3923F63E27E}" type="presOf" srcId="{05999EBD-406F-4FF2-89F1-BFA27D15C036}" destId="{B6D0C74C-12C9-46B7-BE92-6462A6D114F8}" srcOrd="0" destOrd="0" presId="urn:microsoft.com/office/officeart/2018/2/layout/IconVerticalSolidList"/>
    <dgm:cxn modelId="{89F935C8-5D6A-40CD-9082-BE841FC54E8B}" type="presOf" srcId="{94999197-0421-4E29-B130-9DEF142860D0}" destId="{C169098D-A8E8-464E-8EE2-AA79D041347E}" srcOrd="0" destOrd="0" presId="urn:microsoft.com/office/officeart/2018/2/layout/IconVerticalSolidList"/>
    <dgm:cxn modelId="{8EED3DFA-1007-4E5B-9A91-7E1175C9979D}" srcId="{C67B30FE-0279-4BE8-B138-6E5081FF92FC}" destId="{05999EBD-406F-4FF2-89F1-BFA27D15C036}" srcOrd="0" destOrd="0" parTransId="{B9E0E324-A808-4E85-AF00-26A3B8E96264}" sibTransId="{778D1FE5-08C9-4D8F-941C-4FC157D57579}"/>
    <dgm:cxn modelId="{85359A45-C628-4BDD-B209-504BC3517245}" type="presParOf" srcId="{59E2D26E-4B7A-4792-B554-EF7C66E3ED27}" destId="{88991632-C37A-4008-B72A-5058DF98169E}" srcOrd="0" destOrd="0" presId="urn:microsoft.com/office/officeart/2018/2/layout/IconVerticalSolidList"/>
    <dgm:cxn modelId="{93B4556E-275F-4036-99AD-5B1C21312FC8}" type="presParOf" srcId="{88991632-C37A-4008-B72A-5058DF98169E}" destId="{6F3321F9-4481-4B5E-88EA-7B5100E17235}" srcOrd="0" destOrd="0" presId="urn:microsoft.com/office/officeart/2018/2/layout/IconVerticalSolidList"/>
    <dgm:cxn modelId="{DFF60BD1-C978-4424-A254-40F1D0AAB61F}" type="presParOf" srcId="{88991632-C37A-4008-B72A-5058DF98169E}" destId="{1F483BDC-B018-49E6-9F4D-8B97F05341D8}" srcOrd="1" destOrd="0" presId="urn:microsoft.com/office/officeart/2018/2/layout/IconVerticalSolidList"/>
    <dgm:cxn modelId="{2ACE6447-DEC2-4FD8-8081-E28D6F39267C}" type="presParOf" srcId="{88991632-C37A-4008-B72A-5058DF98169E}" destId="{F17AA27E-1634-44A5-9437-83987DB1CA4C}" srcOrd="2" destOrd="0" presId="urn:microsoft.com/office/officeart/2018/2/layout/IconVerticalSolidList"/>
    <dgm:cxn modelId="{8FB8757B-68D0-46C2-AEF4-FBC4075A9227}" type="presParOf" srcId="{88991632-C37A-4008-B72A-5058DF98169E}" destId="{B6D0C74C-12C9-46B7-BE92-6462A6D114F8}" srcOrd="3" destOrd="0" presId="urn:microsoft.com/office/officeart/2018/2/layout/IconVerticalSolidList"/>
    <dgm:cxn modelId="{C082CD01-F570-4D8C-9FBB-98F36A822D18}" type="presParOf" srcId="{59E2D26E-4B7A-4792-B554-EF7C66E3ED27}" destId="{D967DED4-5EFC-4BB9-B97E-89FA792016D8}" srcOrd="1" destOrd="0" presId="urn:microsoft.com/office/officeart/2018/2/layout/IconVerticalSolidList"/>
    <dgm:cxn modelId="{E5C8E210-25D1-46A1-AEDE-5044FD0A0058}" type="presParOf" srcId="{59E2D26E-4B7A-4792-B554-EF7C66E3ED27}" destId="{7F9AAD5F-E79D-429D-A671-E9F72653E737}" srcOrd="2" destOrd="0" presId="urn:microsoft.com/office/officeart/2018/2/layout/IconVerticalSolidList"/>
    <dgm:cxn modelId="{B2E8A433-0420-4C73-B5A7-95EF36FA0D25}" type="presParOf" srcId="{7F9AAD5F-E79D-429D-A671-E9F72653E737}" destId="{DB2621CC-92A5-48D8-8EF6-330527CEB99E}" srcOrd="0" destOrd="0" presId="urn:microsoft.com/office/officeart/2018/2/layout/IconVerticalSolidList"/>
    <dgm:cxn modelId="{7529EA14-2B5C-4FD4-832F-0953FE824113}" type="presParOf" srcId="{7F9AAD5F-E79D-429D-A671-E9F72653E737}" destId="{9A15BC96-D105-4EE3-8D1E-52BAC70D2CB2}" srcOrd="1" destOrd="0" presId="urn:microsoft.com/office/officeart/2018/2/layout/IconVerticalSolidList"/>
    <dgm:cxn modelId="{66EDE4D3-6B15-4373-9ED5-802A994B9C99}" type="presParOf" srcId="{7F9AAD5F-E79D-429D-A671-E9F72653E737}" destId="{65E0ACC3-E465-4257-943B-7486E6480292}" srcOrd="2" destOrd="0" presId="urn:microsoft.com/office/officeart/2018/2/layout/IconVerticalSolidList"/>
    <dgm:cxn modelId="{649F74FA-4758-455F-A24A-C594E8A1CCE3}" type="presParOf" srcId="{7F9AAD5F-E79D-429D-A671-E9F72653E737}" destId="{82A6D66E-ED3C-4DD9-83D5-03E7E5052954}" srcOrd="3" destOrd="0" presId="urn:microsoft.com/office/officeart/2018/2/layout/IconVerticalSolidList"/>
    <dgm:cxn modelId="{DB1C3A90-BADA-4340-AADC-991890FCF18C}" type="presParOf" srcId="{59E2D26E-4B7A-4792-B554-EF7C66E3ED27}" destId="{EA0550EE-B3A2-445E-B277-82FEA07E17E8}" srcOrd="3" destOrd="0" presId="urn:microsoft.com/office/officeart/2018/2/layout/IconVerticalSolidList"/>
    <dgm:cxn modelId="{10041420-D575-49B9-B3BE-7A897C4AB485}" type="presParOf" srcId="{59E2D26E-4B7A-4792-B554-EF7C66E3ED27}" destId="{DCAC6734-DA51-4DA5-A86D-03F375E9099B}" srcOrd="4" destOrd="0" presId="urn:microsoft.com/office/officeart/2018/2/layout/IconVerticalSolidList"/>
    <dgm:cxn modelId="{2F23091E-ECE9-4BA1-B6EC-46D0456503AF}" type="presParOf" srcId="{DCAC6734-DA51-4DA5-A86D-03F375E9099B}" destId="{FA1E77CD-2714-4B2B-9812-03415391E932}" srcOrd="0" destOrd="0" presId="urn:microsoft.com/office/officeart/2018/2/layout/IconVerticalSolidList"/>
    <dgm:cxn modelId="{61D798BB-9D81-4A22-B5B1-D4B23ED8B2BB}" type="presParOf" srcId="{DCAC6734-DA51-4DA5-A86D-03F375E9099B}" destId="{BB113678-1E1C-4EC8-849C-A640A9528808}" srcOrd="1" destOrd="0" presId="urn:microsoft.com/office/officeart/2018/2/layout/IconVerticalSolidList"/>
    <dgm:cxn modelId="{18328E26-F97D-443F-9F3E-1736E0A3984E}" type="presParOf" srcId="{DCAC6734-DA51-4DA5-A86D-03F375E9099B}" destId="{5204D5AA-2191-45B8-BE68-AB98D9E6245E}" srcOrd="2" destOrd="0" presId="urn:microsoft.com/office/officeart/2018/2/layout/IconVerticalSolidList"/>
    <dgm:cxn modelId="{24140E69-54D6-4126-88F8-F2D06E4CE83E}" type="presParOf" srcId="{DCAC6734-DA51-4DA5-A86D-03F375E9099B}" destId="{C169098D-A8E8-464E-8EE2-AA79D041347E}" srcOrd="3" destOrd="0" presId="urn:microsoft.com/office/officeart/2018/2/layout/IconVerticalSolidList"/>
    <dgm:cxn modelId="{367F9C58-C835-4FB7-8084-8C8DC41B1CEA}" type="presParOf" srcId="{59E2D26E-4B7A-4792-B554-EF7C66E3ED27}" destId="{513507E4-4128-4821-BEF0-6D6EC9B47799}" srcOrd="5" destOrd="0" presId="urn:microsoft.com/office/officeart/2018/2/layout/IconVerticalSolidList"/>
    <dgm:cxn modelId="{007172BE-1CCA-47E1-A4A3-DC9AEA25BD19}" type="presParOf" srcId="{59E2D26E-4B7A-4792-B554-EF7C66E3ED27}" destId="{440A9DC2-1665-477E-9D0F-F5E287E54CD9}" srcOrd="6" destOrd="0" presId="urn:microsoft.com/office/officeart/2018/2/layout/IconVerticalSolidList"/>
    <dgm:cxn modelId="{B6E3BD83-1E40-40A3-8C6C-4C99473B99E3}" type="presParOf" srcId="{440A9DC2-1665-477E-9D0F-F5E287E54CD9}" destId="{DEF8477F-4329-4D10-9246-A4F2135C0AAA}" srcOrd="0" destOrd="0" presId="urn:microsoft.com/office/officeart/2018/2/layout/IconVerticalSolidList"/>
    <dgm:cxn modelId="{D66DDB88-E647-4740-BE8B-9E2680840779}" type="presParOf" srcId="{440A9DC2-1665-477E-9D0F-F5E287E54CD9}" destId="{41775859-5E7C-476D-90AC-30303F419412}" srcOrd="1" destOrd="0" presId="urn:microsoft.com/office/officeart/2018/2/layout/IconVerticalSolidList"/>
    <dgm:cxn modelId="{49D9BAD9-F160-47DC-98F4-4B53A327B87B}" type="presParOf" srcId="{440A9DC2-1665-477E-9D0F-F5E287E54CD9}" destId="{5A32DBC8-80C8-49DC-939D-DFEC9255EE4D}" srcOrd="2" destOrd="0" presId="urn:microsoft.com/office/officeart/2018/2/layout/IconVerticalSolidList"/>
    <dgm:cxn modelId="{F549C79D-ADCC-48DF-8D0A-865F4D8D7021}" type="presParOf" srcId="{440A9DC2-1665-477E-9D0F-F5E287E54CD9}" destId="{783F3966-108D-4C2B-A9A2-5287DF9C764E}" srcOrd="3" destOrd="0" presId="urn:microsoft.com/office/officeart/2018/2/layout/IconVerticalSolidList"/>
    <dgm:cxn modelId="{56C31DBD-0C55-4494-81B8-866DA29620EB}" type="presParOf" srcId="{59E2D26E-4B7A-4792-B554-EF7C66E3ED27}" destId="{30B6B398-FCAC-4240-A347-A5E0C03BA759}" srcOrd="7" destOrd="0" presId="urn:microsoft.com/office/officeart/2018/2/layout/IconVerticalSolidList"/>
    <dgm:cxn modelId="{C14FA33E-BC0D-4E6C-81BB-778408FE9A5D}" type="presParOf" srcId="{59E2D26E-4B7A-4792-B554-EF7C66E3ED27}" destId="{4145DD5E-744C-4F4E-9091-8C3137808C3F}" srcOrd="8" destOrd="0" presId="urn:microsoft.com/office/officeart/2018/2/layout/IconVerticalSolidList"/>
    <dgm:cxn modelId="{050C0AC2-EFCF-4C4B-A58D-DBFAC49306A8}" type="presParOf" srcId="{4145DD5E-744C-4F4E-9091-8C3137808C3F}" destId="{8B47F3D9-6579-4822-AA63-A38D915DF5E3}" srcOrd="0" destOrd="0" presId="urn:microsoft.com/office/officeart/2018/2/layout/IconVerticalSolidList"/>
    <dgm:cxn modelId="{15A4B714-CA43-43AF-A28A-08313C99E2FB}" type="presParOf" srcId="{4145DD5E-744C-4F4E-9091-8C3137808C3F}" destId="{C4E31387-EA44-404E-8FF5-2573CFED1D67}" srcOrd="1" destOrd="0" presId="urn:microsoft.com/office/officeart/2018/2/layout/IconVerticalSolidList"/>
    <dgm:cxn modelId="{B7533010-70BE-4C79-8CB2-0D21415AEA41}" type="presParOf" srcId="{4145DD5E-744C-4F4E-9091-8C3137808C3F}" destId="{123A1975-4744-4018-B1ED-8E690DE4C91F}" srcOrd="2" destOrd="0" presId="urn:microsoft.com/office/officeart/2018/2/layout/IconVerticalSolidList"/>
    <dgm:cxn modelId="{F32651EB-9F3A-4850-8E74-CF8FE9072E33}" type="presParOf" srcId="{4145DD5E-744C-4F4E-9091-8C3137808C3F}" destId="{FDE7103E-C0EC-4EDA-B67F-63D3F5BEF5B5}" srcOrd="3" destOrd="0" presId="urn:microsoft.com/office/officeart/2018/2/layout/IconVerticalSolidList"/>
    <dgm:cxn modelId="{764BA0C5-D110-4A6D-BCD5-B8E8E6E367DD}" type="presParOf" srcId="{59E2D26E-4B7A-4792-B554-EF7C66E3ED27}" destId="{62C3ABED-468D-4ADA-A104-AFF67B3D1860}" srcOrd="9" destOrd="0" presId="urn:microsoft.com/office/officeart/2018/2/layout/IconVerticalSolidList"/>
    <dgm:cxn modelId="{B726BB3E-3421-42EB-B749-7B92FAAE8B1E}" type="presParOf" srcId="{59E2D26E-4B7A-4792-B554-EF7C66E3ED27}" destId="{C7A5AC1D-7E33-4843-A84B-DDD74CE8825B}" srcOrd="10" destOrd="0" presId="urn:microsoft.com/office/officeart/2018/2/layout/IconVerticalSolidList"/>
    <dgm:cxn modelId="{566CBC56-CCEA-4181-AB1A-9823471EA5EC}" type="presParOf" srcId="{C7A5AC1D-7E33-4843-A84B-DDD74CE8825B}" destId="{20328807-E082-4030-B21B-132C5FE0B239}" srcOrd="0" destOrd="0" presId="urn:microsoft.com/office/officeart/2018/2/layout/IconVerticalSolidList"/>
    <dgm:cxn modelId="{827B8947-0EAB-4C43-B0F8-C410DE0EFD9C}" type="presParOf" srcId="{C7A5AC1D-7E33-4843-A84B-DDD74CE8825B}" destId="{19534E00-163B-4CFB-9A66-53F356146177}" srcOrd="1" destOrd="0" presId="urn:microsoft.com/office/officeart/2018/2/layout/IconVerticalSolidList"/>
    <dgm:cxn modelId="{A2F1AF4E-247E-4512-831D-C91B8492EFF1}" type="presParOf" srcId="{C7A5AC1D-7E33-4843-A84B-DDD74CE8825B}" destId="{7DE3B958-EA09-4E0E-A57E-7D3216A2AC00}" srcOrd="2" destOrd="0" presId="urn:microsoft.com/office/officeart/2018/2/layout/IconVerticalSolidList"/>
    <dgm:cxn modelId="{7AC2BCE0-99DA-4FE3-9B9B-5DEE510383AC}" type="presParOf" srcId="{C7A5AC1D-7E33-4843-A84B-DDD74CE8825B}" destId="{E95BA1FD-470C-491A-A190-13DAFCF458B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D1AA9D-BF84-43B9-A758-E31F373BBC9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530E055-E92D-400A-9623-BB9E6C730A70}">
      <dgm:prSet custT="1"/>
      <dgm:spPr/>
      <dgm:t>
        <a:bodyPr/>
        <a:lstStyle/>
        <a:p>
          <a:r>
            <a:rPr lang="en-GB" sz="2000" b="1" u="sng" dirty="0"/>
            <a:t>Individual protective factors of nursing students:</a:t>
          </a:r>
          <a:endParaRPr lang="en-US" sz="2000" b="1" u="sng" dirty="0"/>
        </a:p>
      </dgm:t>
    </dgm:pt>
    <dgm:pt modelId="{939CF124-3C10-4558-94C0-F83E9EECC20C}" type="parTrans" cxnId="{1429785B-3238-4C57-B7BF-366830593C01}">
      <dgm:prSet/>
      <dgm:spPr/>
      <dgm:t>
        <a:bodyPr/>
        <a:lstStyle/>
        <a:p>
          <a:endParaRPr lang="en-US"/>
        </a:p>
      </dgm:t>
    </dgm:pt>
    <dgm:pt modelId="{424FD0A3-B265-4824-AC45-5CFC0A925E5F}" type="sibTrans" cxnId="{1429785B-3238-4C57-B7BF-366830593C01}">
      <dgm:prSet/>
      <dgm:spPr/>
      <dgm:t>
        <a:bodyPr/>
        <a:lstStyle/>
        <a:p>
          <a:endParaRPr lang="en-US"/>
        </a:p>
      </dgm:t>
    </dgm:pt>
    <dgm:pt modelId="{C69587B8-4D00-4DD1-8373-87F5B67971E9}">
      <dgm:prSet/>
      <dgm:spPr/>
      <dgm:t>
        <a:bodyPr/>
        <a:lstStyle/>
        <a:p>
          <a:r>
            <a:rPr lang="en-GB"/>
            <a:t>Physical fitness due to mostly young age</a:t>
          </a:r>
          <a:endParaRPr lang="en-US"/>
        </a:p>
      </dgm:t>
    </dgm:pt>
    <dgm:pt modelId="{7479AD80-09FA-4274-8AE1-4919CE4FF79C}" type="parTrans" cxnId="{9D476981-C4F3-4CA9-88B8-3BFBE92EA606}">
      <dgm:prSet/>
      <dgm:spPr/>
      <dgm:t>
        <a:bodyPr/>
        <a:lstStyle/>
        <a:p>
          <a:endParaRPr lang="en-US"/>
        </a:p>
      </dgm:t>
    </dgm:pt>
    <dgm:pt modelId="{B10D5EB3-5C21-462A-9E11-EF2EA01FB6B3}" type="sibTrans" cxnId="{9D476981-C4F3-4CA9-88B8-3BFBE92EA606}">
      <dgm:prSet/>
      <dgm:spPr/>
      <dgm:t>
        <a:bodyPr/>
        <a:lstStyle/>
        <a:p>
          <a:endParaRPr lang="en-US"/>
        </a:p>
      </dgm:t>
    </dgm:pt>
    <dgm:pt modelId="{6D0C8867-C8A1-46A4-ADE7-243DFCBA778B}">
      <dgm:prSet/>
      <dgm:spPr/>
      <dgm:t>
        <a:bodyPr/>
        <a:lstStyle/>
        <a:p>
          <a:r>
            <a:rPr lang="en-GB"/>
            <a:t>Health literacy</a:t>
          </a:r>
          <a:endParaRPr lang="en-US"/>
        </a:p>
      </dgm:t>
    </dgm:pt>
    <dgm:pt modelId="{02A04A34-25FC-4D8E-93F4-1DAA2038D0EA}" type="parTrans" cxnId="{7F067ACD-CA8E-4863-A39C-9E3E042F58A3}">
      <dgm:prSet/>
      <dgm:spPr/>
      <dgm:t>
        <a:bodyPr/>
        <a:lstStyle/>
        <a:p>
          <a:endParaRPr lang="en-US"/>
        </a:p>
      </dgm:t>
    </dgm:pt>
    <dgm:pt modelId="{C77D64A9-6D5A-4E74-A1EA-D9B43D555455}" type="sibTrans" cxnId="{7F067ACD-CA8E-4863-A39C-9E3E042F58A3}">
      <dgm:prSet/>
      <dgm:spPr/>
      <dgm:t>
        <a:bodyPr/>
        <a:lstStyle/>
        <a:p>
          <a:endParaRPr lang="en-US"/>
        </a:p>
      </dgm:t>
    </dgm:pt>
    <dgm:pt modelId="{24CFB1A6-3089-42C3-87C2-F87F22413974}">
      <dgm:prSet/>
      <dgm:spPr/>
      <dgm:t>
        <a:bodyPr/>
        <a:lstStyle/>
        <a:p>
          <a:r>
            <a:rPr lang="en-GB" dirty="0"/>
            <a:t>Communication and exchange among friends and acquaintances</a:t>
          </a:r>
          <a:endParaRPr lang="en-US" dirty="0"/>
        </a:p>
      </dgm:t>
    </dgm:pt>
    <dgm:pt modelId="{231E2177-5A82-49F8-94D4-FED0E9C8971D}" type="parTrans" cxnId="{77DD0918-1081-42D8-84AF-BC0FBF900979}">
      <dgm:prSet/>
      <dgm:spPr/>
      <dgm:t>
        <a:bodyPr/>
        <a:lstStyle/>
        <a:p>
          <a:endParaRPr lang="en-US"/>
        </a:p>
      </dgm:t>
    </dgm:pt>
    <dgm:pt modelId="{EEFF7CC7-6C0A-499A-ABF1-D10953EBC193}" type="sibTrans" cxnId="{77DD0918-1081-42D8-84AF-BC0FBF900979}">
      <dgm:prSet/>
      <dgm:spPr/>
      <dgm:t>
        <a:bodyPr/>
        <a:lstStyle/>
        <a:p>
          <a:endParaRPr lang="en-US"/>
        </a:p>
      </dgm:t>
    </dgm:pt>
    <dgm:pt modelId="{5FDB3B0C-E280-42CF-B594-E692D28EA209}">
      <dgm:prSet/>
      <dgm:spPr/>
      <dgm:t>
        <a:bodyPr/>
        <a:lstStyle/>
        <a:p>
          <a:r>
            <a:rPr lang="en-GB"/>
            <a:t>Mental stability </a:t>
          </a:r>
          <a:endParaRPr lang="en-US"/>
        </a:p>
      </dgm:t>
    </dgm:pt>
    <dgm:pt modelId="{C517FA12-1CEE-4013-9482-0CD6FB38BE5B}" type="parTrans" cxnId="{D32B71EB-361F-42FC-99A2-62F916774006}">
      <dgm:prSet/>
      <dgm:spPr/>
      <dgm:t>
        <a:bodyPr/>
        <a:lstStyle/>
        <a:p>
          <a:endParaRPr lang="en-US"/>
        </a:p>
      </dgm:t>
    </dgm:pt>
    <dgm:pt modelId="{24D4D8B6-CB4E-44A9-AB33-164B46F3E29A}" type="sibTrans" cxnId="{D32B71EB-361F-42FC-99A2-62F916774006}">
      <dgm:prSet/>
      <dgm:spPr/>
      <dgm:t>
        <a:bodyPr/>
        <a:lstStyle/>
        <a:p>
          <a:endParaRPr lang="en-US"/>
        </a:p>
      </dgm:t>
    </dgm:pt>
    <dgm:pt modelId="{E44220DC-9E52-4F4A-9B04-62330DE3873A}">
      <dgm:prSet/>
      <dgm:spPr/>
      <dgm:t>
        <a:bodyPr/>
        <a:lstStyle/>
        <a:p>
          <a:r>
            <a:rPr lang="en-GB"/>
            <a:t>Understanding of nutritional behaviour</a:t>
          </a:r>
          <a:endParaRPr lang="en-US"/>
        </a:p>
      </dgm:t>
    </dgm:pt>
    <dgm:pt modelId="{AE085EDA-A268-4E55-918C-37220A2C8155}" type="parTrans" cxnId="{D9FE03F3-5922-4078-A617-2FEFCEF1D9AE}">
      <dgm:prSet/>
      <dgm:spPr/>
      <dgm:t>
        <a:bodyPr/>
        <a:lstStyle/>
        <a:p>
          <a:endParaRPr lang="en-US"/>
        </a:p>
      </dgm:t>
    </dgm:pt>
    <dgm:pt modelId="{8088B0BB-9C76-451C-9AA4-B0448A79343F}" type="sibTrans" cxnId="{D9FE03F3-5922-4078-A617-2FEFCEF1D9AE}">
      <dgm:prSet/>
      <dgm:spPr/>
      <dgm:t>
        <a:bodyPr/>
        <a:lstStyle/>
        <a:p>
          <a:endParaRPr lang="en-US"/>
        </a:p>
      </dgm:t>
    </dgm:pt>
    <dgm:pt modelId="{E0C47DC0-FB52-4F6F-8FD9-A978FAA9B353}" type="pres">
      <dgm:prSet presAssocID="{5CD1AA9D-BF84-43B9-A758-E31F373BBC90}" presName="root" presStyleCnt="0">
        <dgm:presLayoutVars>
          <dgm:dir/>
          <dgm:resizeHandles val="exact"/>
        </dgm:presLayoutVars>
      </dgm:prSet>
      <dgm:spPr/>
    </dgm:pt>
    <dgm:pt modelId="{97C30523-1C9C-49E9-8088-4916D637B98A}" type="pres">
      <dgm:prSet presAssocID="{5530E055-E92D-400A-9623-BB9E6C730A70}" presName="compNode" presStyleCnt="0"/>
      <dgm:spPr/>
    </dgm:pt>
    <dgm:pt modelId="{C6B3B1F7-353A-4ED8-ACDE-5FF4E6EDBE0F}" type="pres">
      <dgm:prSet presAssocID="{5530E055-E92D-400A-9623-BB9E6C730A70}" presName="bgRect" presStyleLbl="bgShp" presStyleIdx="0" presStyleCnt="6"/>
      <dgm:spPr/>
    </dgm:pt>
    <dgm:pt modelId="{6B5024D1-D2FC-4369-85C1-1D133702FE3F}" type="pres">
      <dgm:prSet presAssocID="{5530E055-E92D-400A-9623-BB9E6C730A7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abdruck"/>
        </a:ext>
      </dgm:extLst>
    </dgm:pt>
    <dgm:pt modelId="{CA2FFA4E-20C5-4EB9-849E-F58A4CFBCAFC}" type="pres">
      <dgm:prSet presAssocID="{5530E055-E92D-400A-9623-BB9E6C730A70}" presName="spaceRect" presStyleCnt="0"/>
      <dgm:spPr/>
    </dgm:pt>
    <dgm:pt modelId="{07533FCC-3467-4EE7-ADDB-D880B3FBA634}" type="pres">
      <dgm:prSet presAssocID="{5530E055-E92D-400A-9623-BB9E6C730A70}" presName="parTx" presStyleLbl="revTx" presStyleIdx="0" presStyleCnt="6">
        <dgm:presLayoutVars>
          <dgm:chMax val="0"/>
          <dgm:chPref val="0"/>
        </dgm:presLayoutVars>
      </dgm:prSet>
      <dgm:spPr/>
    </dgm:pt>
    <dgm:pt modelId="{FB7606D3-3BD4-4E5C-8794-4AEAB1B930C5}" type="pres">
      <dgm:prSet presAssocID="{424FD0A3-B265-4824-AC45-5CFC0A925E5F}" presName="sibTrans" presStyleCnt="0"/>
      <dgm:spPr/>
    </dgm:pt>
    <dgm:pt modelId="{CF42AF92-ECE7-475E-848E-5CB4A7E737AA}" type="pres">
      <dgm:prSet presAssocID="{C69587B8-4D00-4DD1-8373-87F5B67971E9}" presName="compNode" presStyleCnt="0"/>
      <dgm:spPr/>
    </dgm:pt>
    <dgm:pt modelId="{6CE7CB60-9FDC-48E8-BB93-264353E4318C}" type="pres">
      <dgm:prSet presAssocID="{C69587B8-4D00-4DD1-8373-87F5B67971E9}" presName="bgRect" presStyleLbl="bgShp" presStyleIdx="1" presStyleCnt="6"/>
      <dgm:spPr/>
    </dgm:pt>
    <dgm:pt modelId="{36CC4B8F-5070-40DA-8777-02FE25CE0B3F}" type="pres">
      <dgm:prSet presAssocID="{C69587B8-4D00-4DD1-8373-87F5B67971E9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4E7C7601-5D0D-49EB-B9BA-3F8871C4B191}" type="pres">
      <dgm:prSet presAssocID="{C69587B8-4D00-4DD1-8373-87F5B67971E9}" presName="spaceRect" presStyleCnt="0"/>
      <dgm:spPr/>
    </dgm:pt>
    <dgm:pt modelId="{AC087098-C97E-40DA-A570-87327EEEBE95}" type="pres">
      <dgm:prSet presAssocID="{C69587B8-4D00-4DD1-8373-87F5B67971E9}" presName="parTx" presStyleLbl="revTx" presStyleIdx="1" presStyleCnt="6">
        <dgm:presLayoutVars>
          <dgm:chMax val="0"/>
          <dgm:chPref val="0"/>
        </dgm:presLayoutVars>
      </dgm:prSet>
      <dgm:spPr/>
    </dgm:pt>
    <dgm:pt modelId="{8D5613EC-263A-4CE3-86AB-7616D608AF54}" type="pres">
      <dgm:prSet presAssocID="{B10D5EB3-5C21-462A-9E11-EF2EA01FB6B3}" presName="sibTrans" presStyleCnt="0"/>
      <dgm:spPr/>
    </dgm:pt>
    <dgm:pt modelId="{8E03E116-7CE2-48E2-9FDD-69A32F6CD92E}" type="pres">
      <dgm:prSet presAssocID="{6D0C8867-C8A1-46A4-ADE7-243DFCBA778B}" presName="compNode" presStyleCnt="0"/>
      <dgm:spPr/>
    </dgm:pt>
    <dgm:pt modelId="{AFB7CDEC-50DA-442C-81D2-8255CEC9651D}" type="pres">
      <dgm:prSet presAssocID="{6D0C8867-C8A1-46A4-ADE7-243DFCBA778B}" presName="bgRect" presStyleLbl="bgShp" presStyleIdx="2" presStyleCnt="6"/>
      <dgm:spPr/>
    </dgm:pt>
    <dgm:pt modelId="{4443BA44-3EAC-4020-8F1D-DF793C76F58D}" type="pres">
      <dgm:prSet presAssocID="{6D0C8867-C8A1-46A4-ADE7-243DFCBA778B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6D5FA84-77FA-422F-A19D-4E9E2EC08164}" type="pres">
      <dgm:prSet presAssocID="{6D0C8867-C8A1-46A4-ADE7-243DFCBA778B}" presName="spaceRect" presStyleCnt="0"/>
      <dgm:spPr/>
    </dgm:pt>
    <dgm:pt modelId="{039CA974-539F-4B00-AB1D-5F635B8F2546}" type="pres">
      <dgm:prSet presAssocID="{6D0C8867-C8A1-46A4-ADE7-243DFCBA778B}" presName="parTx" presStyleLbl="revTx" presStyleIdx="2" presStyleCnt="6">
        <dgm:presLayoutVars>
          <dgm:chMax val="0"/>
          <dgm:chPref val="0"/>
        </dgm:presLayoutVars>
      </dgm:prSet>
      <dgm:spPr/>
    </dgm:pt>
    <dgm:pt modelId="{5163A1C5-7CE1-422F-85FA-7BB3531733A0}" type="pres">
      <dgm:prSet presAssocID="{C77D64A9-6D5A-4E74-A1EA-D9B43D555455}" presName="sibTrans" presStyleCnt="0"/>
      <dgm:spPr/>
    </dgm:pt>
    <dgm:pt modelId="{93067AF4-0129-412E-80DC-EF31F378EA6E}" type="pres">
      <dgm:prSet presAssocID="{24CFB1A6-3089-42C3-87C2-F87F22413974}" presName="compNode" presStyleCnt="0"/>
      <dgm:spPr/>
    </dgm:pt>
    <dgm:pt modelId="{A085BFFB-9589-4979-B1C5-849411FAC283}" type="pres">
      <dgm:prSet presAssocID="{24CFB1A6-3089-42C3-87C2-F87F22413974}" presName="bgRect" presStyleLbl="bgShp" presStyleIdx="3" presStyleCnt="6"/>
      <dgm:spPr/>
    </dgm:pt>
    <dgm:pt modelId="{A96C5AD4-72DD-4F6E-A790-A3F596FDECFE}" type="pres">
      <dgm:prSet presAssocID="{24CFB1A6-3089-42C3-87C2-F87F22413974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26083D6-5DB0-41B7-BCDD-493AB111FD60}" type="pres">
      <dgm:prSet presAssocID="{24CFB1A6-3089-42C3-87C2-F87F22413974}" presName="spaceRect" presStyleCnt="0"/>
      <dgm:spPr/>
    </dgm:pt>
    <dgm:pt modelId="{11F6EE16-FDFD-400B-93D6-8D9FEAB8D6F1}" type="pres">
      <dgm:prSet presAssocID="{24CFB1A6-3089-42C3-87C2-F87F22413974}" presName="parTx" presStyleLbl="revTx" presStyleIdx="3" presStyleCnt="6">
        <dgm:presLayoutVars>
          <dgm:chMax val="0"/>
          <dgm:chPref val="0"/>
        </dgm:presLayoutVars>
      </dgm:prSet>
      <dgm:spPr/>
    </dgm:pt>
    <dgm:pt modelId="{2FC07263-1A48-4660-BC8B-9BB56B93D9ED}" type="pres">
      <dgm:prSet presAssocID="{EEFF7CC7-6C0A-499A-ABF1-D10953EBC193}" presName="sibTrans" presStyleCnt="0"/>
      <dgm:spPr/>
    </dgm:pt>
    <dgm:pt modelId="{CD25B828-3787-46F7-ACCB-84D804E09649}" type="pres">
      <dgm:prSet presAssocID="{5FDB3B0C-E280-42CF-B594-E692D28EA209}" presName="compNode" presStyleCnt="0"/>
      <dgm:spPr/>
    </dgm:pt>
    <dgm:pt modelId="{1EE7F0AE-8163-4C30-83D1-354B15740FF3}" type="pres">
      <dgm:prSet presAssocID="{5FDB3B0C-E280-42CF-B594-E692D28EA209}" presName="bgRect" presStyleLbl="bgShp" presStyleIdx="4" presStyleCnt="6"/>
      <dgm:spPr/>
    </dgm:pt>
    <dgm:pt modelId="{32B1C018-C733-432D-8AF9-B6C70396C778}" type="pres">
      <dgm:prSet presAssocID="{5FDB3B0C-E280-42CF-B594-E692D28EA209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B8B579F5-E100-48DC-9CF5-928B0D604F76}" type="pres">
      <dgm:prSet presAssocID="{5FDB3B0C-E280-42CF-B594-E692D28EA209}" presName="spaceRect" presStyleCnt="0"/>
      <dgm:spPr/>
    </dgm:pt>
    <dgm:pt modelId="{15A10619-82DE-4360-BBAF-BBD729C0F262}" type="pres">
      <dgm:prSet presAssocID="{5FDB3B0C-E280-42CF-B594-E692D28EA209}" presName="parTx" presStyleLbl="revTx" presStyleIdx="4" presStyleCnt="6">
        <dgm:presLayoutVars>
          <dgm:chMax val="0"/>
          <dgm:chPref val="0"/>
        </dgm:presLayoutVars>
      </dgm:prSet>
      <dgm:spPr/>
    </dgm:pt>
    <dgm:pt modelId="{8E19EDBF-7E1E-4454-9A9E-FF1D31341933}" type="pres">
      <dgm:prSet presAssocID="{24D4D8B6-CB4E-44A9-AB33-164B46F3E29A}" presName="sibTrans" presStyleCnt="0"/>
      <dgm:spPr/>
    </dgm:pt>
    <dgm:pt modelId="{212562FD-2DC5-47C4-9438-CB5ABD73B5B8}" type="pres">
      <dgm:prSet presAssocID="{E44220DC-9E52-4F4A-9B04-62330DE3873A}" presName="compNode" presStyleCnt="0"/>
      <dgm:spPr/>
    </dgm:pt>
    <dgm:pt modelId="{619074C3-E3C9-4CFC-94B6-C45A5A50179B}" type="pres">
      <dgm:prSet presAssocID="{E44220DC-9E52-4F4A-9B04-62330DE3873A}" presName="bgRect" presStyleLbl="bgShp" presStyleIdx="5" presStyleCnt="6"/>
      <dgm:spPr/>
    </dgm:pt>
    <dgm:pt modelId="{1673C4C2-78CC-4E77-AC57-F350C689186B}" type="pres">
      <dgm:prSet presAssocID="{E44220DC-9E52-4F4A-9B04-62330DE3873A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75EFFA07-5C64-4841-892D-B800F2045BC0}" type="pres">
      <dgm:prSet presAssocID="{E44220DC-9E52-4F4A-9B04-62330DE3873A}" presName="spaceRect" presStyleCnt="0"/>
      <dgm:spPr/>
    </dgm:pt>
    <dgm:pt modelId="{B92DAE5F-EB56-4E4F-BB59-49E3F8A4AEE3}" type="pres">
      <dgm:prSet presAssocID="{E44220DC-9E52-4F4A-9B04-62330DE3873A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04202909-10D9-4BC0-B34D-73B6490F271A}" type="presOf" srcId="{E44220DC-9E52-4F4A-9B04-62330DE3873A}" destId="{B92DAE5F-EB56-4E4F-BB59-49E3F8A4AEE3}" srcOrd="0" destOrd="0" presId="urn:microsoft.com/office/officeart/2018/2/layout/IconVerticalSolidList"/>
    <dgm:cxn modelId="{77DD0918-1081-42D8-84AF-BC0FBF900979}" srcId="{5CD1AA9D-BF84-43B9-A758-E31F373BBC90}" destId="{24CFB1A6-3089-42C3-87C2-F87F22413974}" srcOrd="3" destOrd="0" parTransId="{231E2177-5A82-49F8-94D4-FED0E9C8971D}" sibTransId="{EEFF7CC7-6C0A-499A-ABF1-D10953EBC193}"/>
    <dgm:cxn modelId="{EAA5561E-8C66-4436-AFC3-96467E9E6DF2}" type="presOf" srcId="{C69587B8-4D00-4DD1-8373-87F5B67971E9}" destId="{AC087098-C97E-40DA-A570-87327EEEBE95}" srcOrd="0" destOrd="0" presId="urn:microsoft.com/office/officeart/2018/2/layout/IconVerticalSolidList"/>
    <dgm:cxn modelId="{D449433F-5F6A-4551-8CFE-46A349743B46}" type="presOf" srcId="{5CD1AA9D-BF84-43B9-A758-E31F373BBC90}" destId="{E0C47DC0-FB52-4F6F-8FD9-A978FAA9B353}" srcOrd="0" destOrd="0" presId="urn:microsoft.com/office/officeart/2018/2/layout/IconVerticalSolidList"/>
    <dgm:cxn modelId="{1429785B-3238-4C57-B7BF-366830593C01}" srcId="{5CD1AA9D-BF84-43B9-A758-E31F373BBC90}" destId="{5530E055-E92D-400A-9623-BB9E6C730A70}" srcOrd="0" destOrd="0" parTransId="{939CF124-3C10-4558-94C0-F83E9EECC20C}" sibTransId="{424FD0A3-B265-4824-AC45-5CFC0A925E5F}"/>
    <dgm:cxn modelId="{9D476981-C4F3-4CA9-88B8-3BFBE92EA606}" srcId="{5CD1AA9D-BF84-43B9-A758-E31F373BBC90}" destId="{C69587B8-4D00-4DD1-8373-87F5B67971E9}" srcOrd="1" destOrd="0" parTransId="{7479AD80-09FA-4274-8AE1-4919CE4FF79C}" sibTransId="{B10D5EB3-5C21-462A-9E11-EF2EA01FB6B3}"/>
    <dgm:cxn modelId="{6D539A98-6F4D-4EFF-8A2B-725DC521DB0D}" type="presOf" srcId="{24CFB1A6-3089-42C3-87C2-F87F22413974}" destId="{11F6EE16-FDFD-400B-93D6-8D9FEAB8D6F1}" srcOrd="0" destOrd="0" presId="urn:microsoft.com/office/officeart/2018/2/layout/IconVerticalSolidList"/>
    <dgm:cxn modelId="{BF6549A7-EEF0-42E5-85AB-FBE872B52A9D}" type="presOf" srcId="{5FDB3B0C-E280-42CF-B594-E692D28EA209}" destId="{15A10619-82DE-4360-BBAF-BBD729C0F262}" srcOrd="0" destOrd="0" presId="urn:microsoft.com/office/officeart/2018/2/layout/IconVerticalSolidList"/>
    <dgm:cxn modelId="{7CE254AF-ADD1-4CBC-A322-493583D17427}" type="presOf" srcId="{6D0C8867-C8A1-46A4-ADE7-243DFCBA778B}" destId="{039CA974-539F-4B00-AB1D-5F635B8F2546}" srcOrd="0" destOrd="0" presId="urn:microsoft.com/office/officeart/2018/2/layout/IconVerticalSolidList"/>
    <dgm:cxn modelId="{7F067ACD-CA8E-4863-A39C-9E3E042F58A3}" srcId="{5CD1AA9D-BF84-43B9-A758-E31F373BBC90}" destId="{6D0C8867-C8A1-46A4-ADE7-243DFCBA778B}" srcOrd="2" destOrd="0" parTransId="{02A04A34-25FC-4D8E-93F4-1DAA2038D0EA}" sibTransId="{C77D64A9-6D5A-4E74-A1EA-D9B43D555455}"/>
    <dgm:cxn modelId="{D32B71EB-361F-42FC-99A2-62F916774006}" srcId="{5CD1AA9D-BF84-43B9-A758-E31F373BBC90}" destId="{5FDB3B0C-E280-42CF-B594-E692D28EA209}" srcOrd="4" destOrd="0" parTransId="{C517FA12-1CEE-4013-9482-0CD6FB38BE5B}" sibTransId="{24D4D8B6-CB4E-44A9-AB33-164B46F3E29A}"/>
    <dgm:cxn modelId="{D9FE03F3-5922-4078-A617-2FEFCEF1D9AE}" srcId="{5CD1AA9D-BF84-43B9-A758-E31F373BBC90}" destId="{E44220DC-9E52-4F4A-9B04-62330DE3873A}" srcOrd="5" destOrd="0" parTransId="{AE085EDA-A268-4E55-918C-37220A2C8155}" sibTransId="{8088B0BB-9C76-451C-9AA4-B0448A79343F}"/>
    <dgm:cxn modelId="{C32A50FC-D280-434F-BC1A-195C5FAF5B83}" type="presOf" srcId="{5530E055-E92D-400A-9623-BB9E6C730A70}" destId="{07533FCC-3467-4EE7-ADDB-D880B3FBA634}" srcOrd="0" destOrd="0" presId="urn:microsoft.com/office/officeart/2018/2/layout/IconVerticalSolidList"/>
    <dgm:cxn modelId="{64B8FF9F-A2A0-4613-84C8-5C02F3D847AC}" type="presParOf" srcId="{E0C47DC0-FB52-4F6F-8FD9-A978FAA9B353}" destId="{97C30523-1C9C-49E9-8088-4916D637B98A}" srcOrd="0" destOrd="0" presId="urn:microsoft.com/office/officeart/2018/2/layout/IconVerticalSolidList"/>
    <dgm:cxn modelId="{7BBCFCAC-1144-4A0A-AE73-940A5A2CA7F1}" type="presParOf" srcId="{97C30523-1C9C-49E9-8088-4916D637B98A}" destId="{C6B3B1F7-353A-4ED8-ACDE-5FF4E6EDBE0F}" srcOrd="0" destOrd="0" presId="urn:microsoft.com/office/officeart/2018/2/layout/IconVerticalSolidList"/>
    <dgm:cxn modelId="{6D08EAC1-D53B-4D3A-A7FB-F638E440E90E}" type="presParOf" srcId="{97C30523-1C9C-49E9-8088-4916D637B98A}" destId="{6B5024D1-D2FC-4369-85C1-1D133702FE3F}" srcOrd="1" destOrd="0" presId="urn:microsoft.com/office/officeart/2018/2/layout/IconVerticalSolidList"/>
    <dgm:cxn modelId="{DE3A53CE-2B67-4883-BDA8-FF15E426003C}" type="presParOf" srcId="{97C30523-1C9C-49E9-8088-4916D637B98A}" destId="{CA2FFA4E-20C5-4EB9-849E-F58A4CFBCAFC}" srcOrd="2" destOrd="0" presId="urn:microsoft.com/office/officeart/2018/2/layout/IconVerticalSolidList"/>
    <dgm:cxn modelId="{7419F612-C788-4A3C-904A-4068495BE2C0}" type="presParOf" srcId="{97C30523-1C9C-49E9-8088-4916D637B98A}" destId="{07533FCC-3467-4EE7-ADDB-D880B3FBA634}" srcOrd="3" destOrd="0" presId="urn:microsoft.com/office/officeart/2018/2/layout/IconVerticalSolidList"/>
    <dgm:cxn modelId="{BDAA2C3C-A647-41AD-952D-FB185A30304E}" type="presParOf" srcId="{E0C47DC0-FB52-4F6F-8FD9-A978FAA9B353}" destId="{FB7606D3-3BD4-4E5C-8794-4AEAB1B930C5}" srcOrd="1" destOrd="0" presId="urn:microsoft.com/office/officeart/2018/2/layout/IconVerticalSolidList"/>
    <dgm:cxn modelId="{4E30D2A3-3AEC-4843-87B3-BF56EE84A2CE}" type="presParOf" srcId="{E0C47DC0-FB52-4F6F-8FD9-A978FAA9B353}" destId="{CF42AF92-ECE7-475E-848E-5CB4A7E737AA}" srcOrd="2" destOrd="0" presId="urn:microsoft.com/office/officeart/2018/2/layout/IconVerticalSolidList"/>
    <dgm:cxn modelId="{B5ABFB2F-90E3-40FD-AAA9-20A9E44770A3}" type="presParOf" srcId="{CF42AF92-ECE7-475E-848E-5CB4A7E737AA}" destId="{6CE7CB60-9FDC-48E8-BB93-264353E4318C}" srcOrd="0" destOrd="0" presId="urn:microsoft.com/office/officeart/2018/2/layout/IconVerticalSolidList"/>
    <dgm:cxn modelId="{B8567A7C-5021-4805-B500-DA439DDAAFB5}" type="presParOf" srcId="{CF42AF92-ECE7-475E-848E-5CB4A7E737AA}" destId="{36CC4B8F-5070-40DA-8777-02FE25CE0B3F}" srcOrd="1" destOrd="0" presId="urn:microsoft.com/office/officeart/2018/2/layout/IconVerticalSolidList"/>
    <dgm:cxn modelId="{14DE3150-9CF9-427D-87A0-608DB99EADED}" type="presParOf" srcId="{CF42AF92-ECE7-475E-848E-5CB4A7E737AA}" destId="{4E7C7601-5D0D-49EB-B9BA-3F8871C4B191}" srcOrd="2" destOrd="0" presId="urn:microsoft.com/office/officeart/2018/2/layout/IconVerticalSolidList"/>
    <dgm:cxn modelId="{4BCBA705-79BC-4D86-89E8-82A3873D7943}" type="presParOf" srcId="{CF42AF92-ECE7-475E-848E-5CB4A7E737AA}" destId="{AC087098-C97E-40DA-A570-87327EEEBE95}" srcOrd="3" destOrd="0" presId="urn:microsoft.com/office/officeart/2018/2/layout/IconVerticalSolidList"/>
    <dgm:cxn modelId="{72353950-49ED-4006-B2CE-CDB255E7A5CB}" type="presParOf" srcId="{E0C47DC0-FB52-4F6F-8FD9-A978FAA9B353}" destId="{8D5613EC-263A-4CE3-86AB-7616D608AF54}" srcOrd="3" destOrd="0" presId="urn:microsoft.com/office/officeart/2018/2/layout/IconVerticalSolidList"/>
    <dgm:cxn modelId="{42A9459A-4729-481F-AD41-DA8EB287BC7F}" type="presParOf" srcId="{E0C47DC0-FB52-4F6F-8FD9-A978FAA9B353}" destId="{8E03E116-7CE2-48E2-9FDD-69A32F6CD92E}" srcOrd="4" destOrd="0" presId="urn:microsoft.com/office/officeart/2018/2/layout/IconVerticalSolidList"/>
    <dgm:cxn modelId="{B150DA0F-D3CF-4F2A-A7A4-B96F695691C3}" type="presParOf" srcId="{8E03E116-7CE2-48E2-9FDD-69A32F6CD92E}" destId="{AFB7CDEC-50DA-442C-81D2-8255CEC9651D}" srcOrd="0" destOrd="0" presId="urn:microsoft.com/office/officeart/2018/2/layout/IconVerticalSolidList"/>
    <dgm:cxn modelId="{86B1E90A-6AF2-42FD-977C-AE44E6E9ACB1}" type="presParOf" srcId="{8E03E116-7CE2-48E2-9FDD-69A32F6CD92E}" destId="{4443BA44-3EAC-4020-8F1D-DF793C76F58D}" srcOrd="1" destOrd="0" presId="urn:microsoft.com/office/officeart/2018/2/layout/IconVerticalSolidList"/>
    <dgm:cxn modelId="{779C282C-8B2C-4B45-AA95-F50C3E0EB962}" type="presParOf" srcId="{8E03E116-7CE2-48E2-9FDD-69A32F6CD92E}" destId="{E6D5FA84-77FA-422F-A19D-4E9E2EC08164}" srcOrd="2" destOrd="0" presId="urn:microsoft.com/office/officeart/2018/2/layout/IconVerticalSolidList"/>
    <dgm:cxn modelId="{2A5C6785-74CC-4CB8-A483-B1F02400AE34}" type="presParOf" srcId="{8E03E116-7CE2-48E2-9FDD-69A32F6CD92E}" destId="{039CA974-539F-4B00-AB1D-5F635B8F2546}" srcOrd="3" destOrd="0" presId="urn:microsoft.com/office/officeart/2018/2/layout/IconVerticalSolidList"/>
    <dgm:cxn modelId="{C6E80FCB-4D95-4BF0-B72D-DECA9C4A5319}" type="presParOf" srcId="{E0C47DC0-FB52-4F6F-8FD9-A978FAA9B353}" destId="{5163A1C5-7CE1-422F-85FA-7BB3531733A0}" srcOrd="5" destOrd="0" presId="urn:microsoft.com/office/officeart/2018/2/layout/IconVerticalSolidList"/>
    <dgm:cxn modelId="{EDD48F4D-72DF-4FA4-BC3E-A0A2E6F84F7B}" type="presParOf" srcId="{E0C47DC0-FB52-4F6F-8FD9-A978FAA9B353}" destId="{93067AF4-0129-412E-80DC-EF31F378EA6E}" srcOrd="6" destOrd="0" presId="urn:microsoft.com/office/officeart/2018/2/layout/IconVerticalSolidList"/>
    <dgm:cxn modelId="{910FF696-4BE4-40AB-B9AD-1F54D9D2464C}" type="presParOf" srcId="{93067AF4-0129-412E-80DC-EF31F378EA6E}" destId="{A085BFFB-9589-4979-B1C5-849411FAC283}" srcOrd="0" destOrd="0" presId="urn:microsoft.com/office/officeart/2018/2/layout/IconVerticalSolidList"/>
    <dgm:cxn modelId="{6520726C-9E6F-4964-911F-45E3B014BA63}" type="presParOf" srcId="{93067AF4-0129-412E-80DC-EF31F378EA6E}" destId="{A96C5AD4-72DD-4F6E-A790-A3F596FDECFE}" srcOrd="1" destOrd="0" presId="urn:microsoft.com/office/officeart/2018/2/layout/IconVerticalSolidList"/>
    <dgm:cxn modelId="{7FCCF82A-5181-435C-9E3B-D8AA196373E5}" type="presParOf" srcId="{93067AF4-0129-412E-80DC-EF31F378EA6E}" destId="{626083D6-5DB0-41B7-BCDD-493AB111FD60}" srcOrd="2" destOrd="0" presId="urn:microsoft.com/office/officeart/2018/2/layout/IconVerticalSolidList"/>
    <dgm:cxn modelId="{E4EEA1FF-FB37-43E4-9A9F-B582DC91915A}" type="presParOf" srcId="{93067AF4-0129-412E-80DC-EF31F378EA6E}" destId="{11F6EE16-FDFD-400B-93D6-8D9FEAB8D6F1}" srcOrd="3" destOrd="0" presId="urn:microsoft.com/office/officeart/2018/2/layout/IconVerticalSolidList"/>
    <dgm:cxn modelId="{B98BAAB7-4E9E-48B0-8EA6-5C2C30A2E3BD}" type="presParOf" srcId="{E0C47DC0-FB52-4F6F-8FD9-A978FAA9B353}" destId="{2FC07263-1A48-4660-BC8B-9BB56B93D9ED}" srcOrd="7" destOrd="0" presId="urn:microsoft.com/office/officeart/2018/2/layout/IconVerticalSolidList"/>
    <dgm:cxn modelId="{B06B6CC6-A5AF-4171-AA42-8F66C1DE5994}" type="presParOf" srcId="{E0C47DC0-FB52-4F6F-8FD9-A978FAA9B353}" destId="{CD25B828-3787-46F7-ACCB-84D804E09649}" srcOrd="8" destOrd="0" presId="urn:microsoft.com/office/officeart/2018/2/layout/IconVerticalSolidList"/>
    <dgm:cxn modelId="{6D0E665F-3291-443A-9678-AF2670323257}" type="presParOf" srcId="{CD25B828-3787-46F7-ACCB-84D804E09649}" destId="{1EE7F0AE-8163-4C30-83D1-354B15740FF3}" srcOrd="0" destOrd="0" presId="urn:microsoft.com/office/officeart/2018/2/layout/IconVerticalSolidList"/>
    <dgm:cxn modelId="{A32570C1-B3F7-45C9-B85F-8492D6999B48}" type="presParOf" srcId="{CD25B828-3787-46F7-ACCB-84D804E09649}" destId="{32B1C018-C733-432D-8AF9-B6C70396C778}" srcOrd="1" destOrd="0" presId="urn:microsoft.com/office/officeart/2018/2/layout/IconVerticalSolidList"/>
    <dgm:cxn modelId="{CFA06F14-FEB1-44FD-AB6A-9153D2319AB6}" type="presParOf" srcId="{CD25B828-3787-46F7-ACCB-84D804E09649}" destId="{B8B579F5-E100-48DC-9CF5-928B0D604F76}" srcOrd="2" destOrd="0" presId="urn:microsoft.com/office/officeart/2018/2/layout/IconVerticalSolidList"/>
    <dgm:cxn modelId="{9B510B23-0F51-43FF-97D0-7DD1BB2159F4}" type="presParOf" srcId="{CD25B828-3787-46F7-ACCB-84D804E09649}" destId="{15A10619-82DE-4360-BBAF-BBD729C0F262}" srcOrd="3" destOrd="0" presId="urn:microsoft.com/office/officeart/2018/2/layout/IconVerticalSolidList"/>
    <dgm:cxn modelId="{DFCBF976-4401-4EFE-8B4A-8472EB3E3271}" type="presParOf" srcId="{E0C47DC0-FB52-4F6F-8FD9-A978FAA9B353}" destId="{8E19EDBF-7E1E-4454-9A9E-FF1D31341933}" srcOrd="9" destOrd="0" presId="urn:microsoft.com/office/officeart/2018/2/layout/IconVerticalSolidList"/>
    <dgm:cxn modelId="{1A3DAD52-F569-4D25-AA20-3BFF45B8E92F}" type="presParOf" srcId="{E0C47DC0-FB52-4F6F-8FD9-A978FAA9B353}" destId="{212562FD-2DC5-47C4-9438-CB5ABD73B5B8}" srcOrd="10" destOrd="0" presId="urn:microsoft.com/office/officeart/2018/2/layout/IconVerticalSolidList"/>
    <dgm:cxn modelId="{2B345EBB-4C29-4CBB-833C-0F55F03E5B4F}" type="presParOf" srcId="{212562FD-2DC5-47C4-9438-CB5ABD73B5B8}" destId="{619074C3-E3C9-4CFC-94B6-C45A5A50179B}" srcOrd="0" destOrd="0" presId="urn:microsoft.com/office/officeart/2018/2/layout/IconVerticalSolidList"/>
    <dgm:cxn modelId="{EAE793B5-2C0A-4220-B692-AACF64B7BC8C}" type="presParOf" srcId="{212562FD-2DC5-47C4-9438-CB5ABD73B5B8}" destId="{1673C4C2-78CC-4E77-AC57-F350C689186B}" srcOrd="1" destOrd="0" presId="urn:microsoft.com/office/officeart/2018/2/layout/IconVerticalSolidList"/>
    <dgm:cxn modelId="{40E3D860-C509-46C2-84D6-1830F197EB5E}" type="presParOf" srcId="{212562FD-2DC5-47C4-9438-CB5ABD73B5B8}" destId="{75EFFA07-5C64-4841-892D-B800F2045BC0}" srcOrd="2" destOrd="0" presId="urn:microsoft.com/office/officeart/2018/2/layout/IconVerticalSolidList"/>
    <dgm:cxn modelId="{5DF72501-D748-4B6C-A7F9-1731FF7E8114}" type="presParOf" srcId="{212562FD-2DC5-47C4-9438-CB5ABD73B5B8}" destId="{B92DAE5F-EB56-4E4F-BB59-49E3F8A4AE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224E6A1-A77A-467F-951D-6775B49167A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9CA4A62-AD89-4A70-9C55-DD2FD23801F8}">
      <dgm:prSet/>
      <dgm:spPr/>
      <dgm:t>
        <a:bodyPr/>
        <a:lstStyle/>
        <a:p>
          <a:r>
            <a:rPr lang="en-GB" b="1" u="sng" dirty="0"/>
            <a:t>Institutional framework:</a:t>
          </a:r>
          <a:endParaRPr lang="en-US" b="1" u="sng" dirty="0"/>
        </a:p>
      </dgm:t>
    </dgm:pt>
    <dgm:pt modelId="{BC43A851-EFDA-4622-9255-11F598837BC9}" type="parTrans" cxnId="{870E1B94-3D68-499B-B912-C96EC1CC6BD0}">
      <dgm:prSet/>
      <dgm:spPr/>
      <dgm:t>
        <a:bodyPr/>
        <a:lstStyle/>
        <a:p>
          <a:endParaRPr lang="en-US"/>
        </a:p>
      </dgm:t>
    </dgm:pt>
    <dgm:pt modelId="{99556BF3-7920-4765-9109-A8A30290F72F}" type="sibTrans" cxnId="{870E1B94-3D68-499B-B912-C96EC1CC6BD0}">
      <dgm:prSet/>
      <dgm:spPr/>
      <dgm:t>
        <a:bodyPr/>
        <a:lstStyle/>
        <a:p>
          <a:endParaRPr lang="en-US"/>
        </a:p>
      </dgm:t>
    </dgm:pt>
    <dgm:pt modelId="{11020B5E-B27E-4A55-915C-D16220A445BF}">
      <dgm:prSet/>
      <dgm:spPr/>
      <dgm:t>
        <a:bodyPr/>
        <a:lstStyle/>
        <a:p>
          <a:r>
            <a:rPr lang="en-GB" dirty="0"/>
            <a:t>Rarely implemented corporate health management</a:t>
          </a:r>
          <a:endParaRPr lang="en-US" dirty="0"/>
        </a:p>
      </dgm:t>
    </dgm:pt>
    <dgm:pt modelId="{A592F9C3-B3B0-4F8B-A5F1-4487C87DBCF1}" type="parTrans" cxnId="{57717502-19FA-43F4-8526-5DD842C92224}">
      <dgm:prSet/>
      <dgm:spPr/>
      <dgm:t>
        <a:bodyPr/>
        <a:lstStyle/>
        <a:p>
          <a:endParaRPr lang="en-US"/>
        </a:p>
      </dgm:t>
    </dgm:pt>
    <dgm:pt modelId="{522BEA8D-9E73-4F11-AA66-33F3CFF52312}" type="sibTrans" cxnId="{57717502-19FA-43F4-8526-5DD842C92224}">
      <dgm:prSet/>
      <dgm:spPr/>
      <dgm:t>
        <a:bodyPr/>
        <a:lstStyle/>
        <a:p>
          <a:endParaRPr lang="en-US"/>
        </a:p>
      </dgm:t>
    </dgm:pt>
    <dgm:pt modelId="{1D12869D-4DF0-4D7C-9FFF-6E730B883351}">
      <dgm:prSet/>
      <dgm:spPr/>
      <dgm:t>
        <a:bodyPr/>
        <a:lstStyle/>
        <a:p>
          <a:r>
            <a:rPr lang="en-GB" dirty="0"/>
            <a:t>Nursing schools hardly have any measures to improve nutritional behaviour</a:t>
          </a:r>
          <a:endParaRPr lang="en-US" dirty="0"/>
        </a:p>
      </dgm:t>
    </dgm:pt>
    <dgm:pt modelId="{C39DF152-16BD-4A6D-BDD4-17B71903AF61}" type="parTrans" cxnId="{D34816BA-67BE-44BA-A388-287B4F332C94}">
      <dgm:prSet/>
      <dgm:spPr/>
      <dgm:t>
        <a:bodyPr/>
        <a:lstStyle/>
        <a:p>
          <a:endParaRPr lang="en-US"/>
        </a:p>
      </dgm:t>
    </dgm:pt>
    <dgm:pt modelId="{7219360D-9EE3-4C4F-8004-F131A5E0C0E4}" type="sibTrans" cxnId="{D34816BA-67BE-44BA-A388-287B4F332C94}">
      <dgm:prSet/>
      <dgm:spPr/>
      <dgm:t>
        <a:bodyPr/>
        <a:lstStyle/>
        <a:p>
          <a:endParaRPr lang="en-US"/>
        </a:p>
      </dgm:t>
    </dgm:pt>
    <dgm:pt modelId="{2EF57765-7743-4458-B032-32DAE193CE29}">
      <dgm:prSet/>
      <dgm:spPr/>
      <dgm:t>
        <a:bodyPr/>
        <a:lstStyle/>
        <a:p>
          <a:r>
            <a:rPr lang="en-GB" dirty="0"/>
            <a:t>Differences in eating behaviours in nursing schools and in clinical placement facilities</a:t>
          </a:r>
          <a:endParaRPr lang="en-US" dirty="0"/>
        </a:p>
      </dgm:t>
    </dgm:pt>
    <dgm:pt modelId="{E9E077A2-EC1C-4CE4-AE49-BFAD11342E09}" type="parTrans" cxnId="{FE71179A-7FD0-4B94-BCED-E36A3BAD3CE8}">
      <dgm:prSet/>
      <dgm:spPr/>
      <dgm:t>
        <a:bodyPr/>
        <a:lstStyle/>
        <a:p>
          <a:endParaRPr lang="en-US"/>
        </a:p>
      </dgm:t>
    </dgm:pt>
    <dgm:pt modelId="{A536AE59-9B34-4B8B-92CA-B687451D4A08}" type="sibTrans" cxnId="{FE71179A-7FD0-4B94-BCED-E36A3BAD3CE8}">
      <dgm:prSet/>
      <dgm:spPr/>
      <dgm:t>
        <a:bodyPr/>
        <a:lstStyle/>
        <a:p>
          <a:endParaRPr lang="en-US"/>
        </a:p>
      </dgm:t>
    </dgm:pt>
    <dgm:pt modelId="{2D486F58-A9E6-47F3-95C4-108775F0FBC8}" type="pres">
      <dgm:prSet presAssocID="{5224E6A1-A77A-467F-951D-6775B49167AE}" presName="root" presStyleCnt="0">
        <dgm:presLayoutVars>
          <dgm:dir/>
          <dgm:resizeHandles val="exact"/>
        </dgm:presLayoutVars>
      </dgm:prSet>
      <dgm:spPr/>
    </dgm:pt>
    <dgm:pt modelId="{5A02FE98-55E9-4ECC-AE1B-508EC8BC14E2}" type="pres">
      <dgm:prSet presAssocID="{C9CA4A62-AD89-4A70-9C55-DD2FD23801F8}" presName="compNode" presStyleCnt="0"/>
      <dgm:spPr/>
    </dgm:pt>
    <dgm:pt modelId="{27161F4B-F911-4CF9-A84E-A3B8BF2FF34A}" type="pres">
      <dgm:prSet presAssocID="{C9CA4A62-AD89-4A70-9C55-DD2FD23801F8}" presName="bgRect" presStyleLbl="bgShp" presStyleIdx="0" presStyleCnt="4"/>
      <dgm:spPr/>
    </dgm:pt>
    <dgm:pt modelId="{7C68A766-B15B-47C0-AE4F-32171E6409CC}" type="pres">
      <dgm:prSet presAssocID="{C9CA4A62-AD89-4A70-9C55-DD2FD23801F8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44787110-7C29-4DD4-87E6-D8C9C857A408}" type="pres">
      <dgm:prSet presAssocID="{C9CA4A62-AD89-4A70-9C55-DD2FD23801F8}" presName="spaceRect" presStyleCnt="0"/>
      <dgm:spPr/>
    </dgm:pt>
    <dgm:pt modelId="{D1986F85-7593-4ED2-AAFA-BAEE44AEFE8A}" type="pres">
      <dgm:prSet presAssocID="{C9CA4A62-AD89-4A70-9C55-DD2FD23801F8}" presName="parTx" presStyleLbl="revTx" presStyleIdx="0" presStyleCnt="4">
        <dgm:presLayoutVars>
          <dgm:chMax val="0"/>
          <dgm:chPref val="0"/>
        </dgm:presLayoutVars>
      </dgm:prSet>
      <dgm:spPr/>
    </dgm:pt>
    <dgm:pt modelId="{97BAEBC9-19D3-4BD1-80C5-FB3FAFEDF8C9}" type="pres">
      <dgm:prSet presAssocID="{99556BF3-7920-4765-9109-A8A30290F72F}" presName="sibTrans" presStyleCnt="0"/>
      <dgm:spPr/>
    </dgm:pt>
    <dgm:pt modelId="{E5BF2156-7D5E-49CF-B98F-FE6E34AC006E}" type="pres">
      <dgm:prSet presAssocID="{11020B5E-B27E-4A55-915C-D16220A445BF}" presName="compNode" presStyleCnt="0"/>
      <dgm:spPr/>
    </dgm:pt>
    <dgm:pt modelId="{31FB4F2B-9CE9-4628-AED6-C7B2BF429FD7}" type="pres">
      <dgm:prSet presAssocID="{11020B5E-B27E-4A55-915C-D16220A445BF}" presName="bgRect" presStyleLbl="bgShp" presStyleIdx="1" presStyleCnt="4"/>
      <dgm:spPr/>
    </dgm:pt>
    <dgm:pt modelId="{0F8D2A4A-C031-4C44-869C-C095B2FF7BE9}" type="pres">
      <dgm:prSet presAssocID="{11020B5E-B27E-4A55-915C-D16220A445BF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67C8B5EA-0423-42F4-A16D-43670FED3C05}" type="pres">
      <dgm:prSet presAssocID="{11020B5E-B27E-4A55-915C-D16220A445BF}" presName="spaceRect" presStyleCnt="0"/>
      <dgm:spPr/>
    </dgm:pt>
    <dgm:pt modelId="{AA52CACF-4828-4AF4-84A1-0E31D1705E0B}" type="pres">
      <dgm:prSet presAssocID="{11020B5E-B27E-4A55-915C-D16220A445BF}" presName="parTx" presStyleLbl="revTx" presStyleIdx="1" presStyleCnt="4">
        <dgm:presLayoutVars>
          <dgm:chMax val="0"/>
          <dgm:chPref val="0"/>
        </dgm:presLayoutVars>
      </dgm:prSet>
      <dgm:spPr/>
    </dgm:pt>
    <dgm:pt modelId="{5F27E854-A26F-4E9B-BF77-FEE013DF623A}" type="pres">
      <dgm:prSet presAssocID="{522BEA8D-9E73-4F11-AA66-33F3CFF52312}" presName="sibTrans" presStyleCnt="0"/>
      <dgm:spPr/>
    </dgm:pt>
    <dgm:pt modelId="{E7EFF420-AF77-481F-9659-F027458B476F}" type="pres">
      <dgm:prSet presAssocID="{1D12869D-4DF0-4D7C-9FFF-6E730B883351}" presName="compNode" presStyleCnt="0"/>
      <dgm:spPr/>
    </dgm:pt>
    <dgm:pt modelId="{BAF25F1D-A5C9-48B0-8F3D-962204C3DED2}" type="pres">
      <dgm:prSet presAssocID="{1D12869D-4DF0-4D7C-9FFF-6E730B883351}" presName="bgRect" presStyleLbl="bgShp" presStyleIdx="2" presStyleCnt="4"/>
      <dgm:spPr/>
    </dgm:pt>
    <dgm:pt modelId="{FB7E8E7B-66AE-427C-8B3A-B19DE3B791C9}" type="pres">
      <dgm:prSet presAssocID="{1D12869D-4DF0-4D7C-9FFF-6E730B883351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E28379BD-1355-4829-A476-F55014BE15B9}" type="pres">
      <dgm:prSet presAssocID="{1D12869D-4DF0-4D7C-9FFF-6E730B883351}" presName="spaceRect" presStyleCnt="0"/>
      <dgm:spPr/>
    </dgm:pt>
    <dgm:pt modelId="{E11B48A6-0429-451E-B1CF-46C21A983DE2}" type="pres">
      <dgm:prSet presAssocID="{1D12869D-4DF0-4D7C-9FFF-6E730B883351}" presName="parTx" presStyleLbl="revTx" presStyleIdx="2" presStyleCnt="4">
        <dgm:presLayoutVars>
          <dgm:chMax val="0"/>
          <dgm:chPref val="0"/>
        </dgm:presLayoutVars>
      </dgm:prSet>
      <dgm:spPr/>
    </dgm:pt>
    <dgm:pt modelId="{362FA90B-8D48-49BA-8F09-DDBF8CED8F78}" type="pres">
      <dgm:prSet presAssocID="{7219360D-9EE3-4C4F-8004-F131A5E0C0E4}" presName="sibTrans" presStyleCnt="0"/>
      <dgm:spPr/>
    </dgm:pt>
    <dgm:pt modelId="{32199D14-C4FC-40C2-81B8-6ECE9D7D54B1}" type="pres">
      <dgm:prSet presAssocID="{2EF57765-7743-4458-B032-32DAE193CE29}" presName="compNode" presStyleCnt="0"/>
      <dgm:spPr/>
    </dgm:pt>
    <dgm:pt modelId="{021D97EE-A455-4E35-A6F7-15E8F60E368D}" type="pres">
      <dgm:prSet presAssocID="{2EF57765-7743-4458-B032-32DAE193CE29}" presName="bgRect" presStyleLbl="bgShp" presStyleIdx="3" presStyleCnt="4"/>
      <dgm:spPr/>
    </dgm:pt>
    <dgm:pt modelId="{512E6250-4C49-4A57-B54B-B71549C91E7E}" type="pres">
      <dgm:prSet presAssocID="{2EF57765-7743-4458-B032-32DAE193CE29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951AF16-B053-404C-B954-D02F8CB62AE6}" type="pres">
      <dgm:prSet presAssocID="{2EF57765-7743-4458-B032-32DAE193CE29}" presName="spaceRect" presStyleCnt="0"/>
      <dgm:spPr/>
    </dgm:pt>
    <dgm:pt modelId="{96370966-1295-48EE-8EC7-D53649A81286}" type="pres">
      <dgm:prSet presAssocID="{2EF57765-7743-4458-B032-32DAE193CE2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7717502-19FA-43F4-8526-5DD842C92224}" srcId="{5224E6A1-A77A-467F-951D-6775B49167AE}" destId="{11020B5E-B27E-4A55-915C-D16220A445BF}" srcOrd="1" destOrd="0" parTransId="{A592F9C3-B3B0-4F8B-A5F1-4487C87DBCF1}" sibTransId="{522BEA8D-9E73-4F11-AA66-33F3CFF52312}"/>
    <dgm:cxn modelId="{35E3BE1B-6E44-4D04-AF63-975A3E34521D}" type="presOf" srcId="{C9CA4A62-AD89-4A70-9C55-DD2FD23801F8}" destId="{D1986F85-7593-4ED2-AAFA-BAEE44AEFE8A}" srcOrd="0" destOrd="0" presId="urn:microsoft.com/office/officeart/2018/2/layout/IconVerticalSolidList"/>
    <dgm:cxn modelId="{3F374B2F-5244-4BE9-84F2-6B2AC8A6D334}" type="presOf" srcId="{2EF57765-7743-4458-B032-32DAE193CE29}" destId="{96370966-1295-48EE-8EC7-D53649A81286}" srcOrd="0" destOrd="0" presId="urn:microsoft.com/office/officeart/2018/2/layout/IconVerticalSolidList"/>
    <dgm:cxn modelId="{AEF64732-98DE-40F6-9508-7766A1F0EDDB}" type="presOf" srcId="{11020B5E-B27E-4A55-915C-D16220A445BF}" destId="{AA52CACF-4828-4AF4-84A1-0E31D1705E0B}" srcOrd="0" destOrd="0" presId="urn:microsoft.com/office/officeart/2018/2/layout/IconVerticalSolidList"/>
    <dgm:cxn modelId="{870E1B94-3D68-499B-B912-C96EC1CC6BD0}" srcId="{5224E6A1-A77A-467F-951D-6775B49167AE}" destId="{C9CA4A62-AD89-4A70-9C55-DD2FD23801F8}" srcOrd="0" destOrd="0" parTransId="{BC43A851-EFDA-4622-9255-11F598837BC9}" sibTransId="{99556BF3-7920-4765-9109-A8A30290F72F}"/>
    <dgm:cxn modelId="{FE71179A-7FD0-4B94-BCED-E36A3BAD3CE8}" srcId="{5224E6A1-A77A-467F-951D-6775B49167AE}" destId="{2EF57765-7743-4458-B032-32DAE193CE29}" srcOrd="3" destOrd="0" parTransId="{E9E077A2-EC1C-4CE4-AE49-BFAD11342E09}" sibTransId="{A536AE59-9B34-4B8B-92CA-B687451D4A08}"/>
    <dgm:cxn modelId="{F3F8F5A9-4BD4-4FBD-914C-63BAFF93FAC1}" type="presOf" srcId="{1D12869D-4DF0-4D7C-9FFF-6E730B883351}" destId="{E11B48A6-0429-451E-B1CF-46C21A983DE2}" srcOrd="0" destOrd="0" presId="urn:microsoft.com/office/officeart/2018/2/layout/IconVerticalSolidList"/>
    <dgm:cxn modelId="{D34816BA-67BE-44BA-A388-287B4F332C94}" srcId="{5224E6A1-A77A-467F-951D-6775B49167AE}" destId="{1D12869D-4DF0-4D7C-9FFF-6E730B883351}" srcOrd="2" destOrd="0" parTransId="{C39DF152-16BD-4A6D-BDD4-17B71903AF61}" sibTransId="{7219360D-9EE3-4C4F-8004-F131A5E0C0E4}"/>
    <dgm:cxn modelId="{7899A4E0-2DCB-4E11-9391-BFC2653866EC}" type="presOf" srcId="{5224E6A1-A77A-467F-951D-6775B49167AE}" destId="{2D486F58-A9E6-47F3-95C4-108775F0FBC8}" srcOrd="0" destOrd="0" presId="urn:microsoft.com/office/officeart/2018/2/layout/IconVerticalSolidList"/>
    <dgm:cxn modelId="{24E0520C-9483-4230-9E38-5AE418C89096}" type="presParOf" srcId="{2D486F58-A9E6-47F3-95C4-108775F0FBC8}" destId="{5A02FE98-55E9-4ECC-AE1B-508EC8BC14E2}" srcOrd="0" destOrd="0" presId="urn:microsoft.com/office/officeart/2018/2/layout/IconVerticalSolidList"/>
    <dgm:cxn modelId="{202D20BD-8519-4C6A-AC7D-2D108EEB6311}" type="presParOf" srcId="{5A02FE98-55E9-4ECC-AE1B-508EC8BC14E2}" destId="{27161F4B-F911-4CF9-A84E-A3B8BF2FF34A}" srcOrd="0" destOrd="0" presId="urn:microsoft.com/office/officeart/2018/2/layout/IconVerticalSolidList"/>
    <dgm:cxn modelId="{A190B221-075D-4352-90AD-15CD51315136}" type="presParOf" srcId="{5A02FE98-55E9-4ECC-AE1B-508EC8BC14E2}" destId="{7C68A766-B15B-47C0-AE4F-32171E6409CC}" srcOrd="1" destOrd="0" presId="urn:microsoft.com/office/officeart/2018/2/layout/IconVerticalSolidList"/>
    <dgm:cxn modelId="{005B819C-F899-48C7-AAC2-4EA8D961DA6F}" type="presParOf" srcId="{5A02FE98-55E9-4ECC-AE1B-508EC8BC14E2}" destId="{44787110-7C29-4DD4-87E6-D8C9C857A408}" srcOrd="2" destOrd="0" presId="urn:microsoft.com/office/officeart/2018/2/layout/IconVerticalSolidList"/>
    <dgm:cxn modelId="{F0B319F7-644B-496E-9C27-8528EC08E23D}" type="presParOf" srcId="{5A02FE98-55E9-4ECC-AE1B-508EC8BC14E2}" destId="{D1986F85-7593-4ED2-AAFA-BAEE44AEFE8A}" srcOrd="3" destOrd="0" presId="urn:microsoft.com/office/officeart/2018/2/layout/IconVerticalSolidList"/>
    <dgm:cxn modelId="{EA9D3BFB-058D-4859-9BBF-0ABBC9AA5F6C}" type="presParOf" srcId="{2D486F58-A9E6-47F3-95C4-108775F0FBC8}" destId="{97BAEBC9-19D3-4BD1-80C5-FB3FAFEDF8C9}" srcOrd="1" destOrd="0" presId="urn:microsoft.com/office/officeart/2018/2/layout/IconVerticalSolidList"/>
    <dgm:cxn modelId="{09A978C2-F9EA-4EEC-A371-E3E88C08187C}" type="presParOf" srcId="{2D486F58-A9E6-47F3-95C4-108775F0FBC8}" destId="{E5BF2156-7D5E-49CF-B98F-FE6E34AC006E}" srcOrd="2" destOrd="0" presId="urn:microsoft.com/office/officeart/2018/2/layout/IconVerticalSolidList"/>
    <dgm:cxn modelId="{D0ED60F0-3A64-4042-83D0-7855CE0E0497}" type="presParOf" srcId="{E5BF2156-7D5E-49CF-B98F-FE6E34AC006E}" destId="{31FB4F2B-9CE9-4628-AED6-C7B2BF429FD7}" srcOrd="0" destOrd="0" presId="urn:microsoft.com/office/officeart/2018/2/layout/IconVerticalSolidList"/>
    <dgm:cxn modelId="{9BE834CD-70CF-466B-9390-A26B10F0BF78}" type="presParOf" srcId="{E5BF2156-7D5E-49CF-B98F-FE6E34AC006E}" destId="{0F8D2A4A-C031-4C44-869C-C095B2FF7BE9}" srcOrd="1" destOrd="0" presId="urn:microsoft.com/office/officeart/2018/2/layout/IconVerticalSolidList"/>
    <dgm:cxn modelId="{DE6C3304-B326-433F-9200-C9E7FC9A84AD}" type="presParOf" srcId="{E5BF2156-7D5E-49CF-B98F-FE6E34AC006E}" destId="{67C8B5EA-0423-42F4-A16D-43670FED3C05}" srcOrd="2" destOrd="0" presId="urn:microsoft.com/office/officeart/2018/2/layout/IconVerticalSolidList"/>
    <dgm:cxn modelId="{AB59DCF7-3918-4F23-BD60-6F417612C26F}" type="presParOf" srcId="{E5BF2156-7D5E-49CF-B98F-FE6E34AC006E}" destId="{AA52CACF-4828-4AF4-84A1-0E31D1705E0B}" srcOrd="3" destOrd="0" presId="urn:microsoft.com/office/officeart/2018/2/layout/IconVerticalSolidList"/>
    <dgm:cxn modelId="{594A6310-A49C-4066-962F-C5A0BC24F747}" type="presParOf" srcId="{2D486F58-A9E6-47F3-95C4-108775F0FBC8}" destId="{5F27E854-A26F-4E9B-BF77-FEE013DF623A}" srcOrd="3" destOrd="0" presId="urn:microsoft.com/office/officeart/2018/2/layout/IconVerticalSolidList"/>
    <dgm:cxn modelId="{7F4D3A27-28A2-474E-BF00-42332A127CCE}" type="presParOf" srcId="{2D486F58-A9E6-47F3-95C4-108775F0FBC8}" destId="{E7EFF420-AF77-481F-9659-F027458B476F}" srcOrd="4" destOrd="0" presId="urn:microsoft.com/office/officeart/2018/2/layout/IconVerticalSolidList"/>
    <dgm:cxn modelId="{C8253F1A-BEAD-4BF8-B049-36152071E275}" type="presParOf" srcId="{E7EFF420-AF77-481F-9659-F027458B476F}" destId="{BAF25F1D-A5C9-48B0-8F3D-962204C3DED2}" srcOrd="0" destOrd="0" presId="urn:microsoft.com/office/officeart/2018/2/layout/IconVerticalSolidList"/>
    <dgm:cxn modelId="{80171577-3C85-49CC-978E-3A9BEFF2A64E}" type="presParOf" srcId="{E7EFF420-AF77-481F-9659-F027458B476F}" destId="{FB7E8E7B-66AE-427C-8B3A-B19DE3B791C9}" srcOrd="1" destOrd="0" presId="urn:microsoft.com/office/officeart/2018/2/layout/IconVerticalSolidList"/>
    <dgm:cxn modelId="{55A2999A-95A8-40CF-B645-F4BF2B04CEA7}" type="presParOf" srcId="{E7EFF420-AF77-481F-9659-F027458B476F}" destId="{E28379BD-1355-4829-A476-F55014BE15B9}" srcOrd="2" destOrd="0" presId="urn:microsoft.com/office/officeart/2018/2/layout/IconVerticalSolidList"/>
    <dgm:cxn modelId="{2E51DE46-0B6A-44F3-95EC-675FC478C327}" type="presParOf" srcId="{E7EFF420-AF77-481F-9659-F027458B476F}" destId="{E11B48A6-0429-451E-B1CF-46C21A983DE2}" srcOrd="3" destOrd="0" presId="urn:microsoft.com/office/officeart/2018/2/layout/IconVerticalSolidList"/>
    <dgm:cxn modelId="{717888C7-F397-4F8F-93D4-B5681095C4B9}" type="presParOf" srcId="{2D486F58-A9E6-47F3-95C4-108775F0FBC8}" destId="{362FA90B-8D48-49BA-8F09-DDBF8CED8F78}" srcOrd="5" destOrd="0" presId="urn:microsoft.com/office/officeart/2018/2/layout/IconVerticalSolidList"/>
    <dgm:cxn modelId="{F517B6CF-09A1-486A-B5EE-5A70CEC8141F}" type="presParOf" srcId="{2D486F58-A9E6-47F3-95C4-108775F0FBC8}" destId="{32199D14-C4FC-40C2-81B8-6ECE9D7D54B1}" srcOrd="6" destOrd="0" presId="urn:microsoft.com/office/officeart/2018/2/layout/IconVerticalSolidList"/>
    <dgm:cxn modelId="{DE4156B2-CA13-48AD-9AFB-8A3ADE90E540}" type="presParOf" srcId="{32199D14-C4FC-40C2-81B8-6ECE9D7D54B1}" destId="{021D97EE-A455-4E35-A6F7-15E8F60E368D}" srcOrd="0" destOrd="0" presId="urn:microsoft.com/office/officeart/2018/2/layout/IconVerticalSolidList"/>
    <dgm:cxn modelId="{89EA9144-5259-4FC7-B662-DD48ED0963CE}" type="presParOf" srcId="{32199D14-C4FC-40C2-81B8-6ECE9D7D54B1}" destId="{512E6250-4C49-4A57-B54B-B71549C91E7E}" srcOrd="1" destOrd="0" presId="urn:microsoft.com/office/officeart/2018/2/layout/IconVerticalSolidList"/>
    <dgm:cxn modelId="{5BC49750-AC7B-4FDE-B52F-1A56E753249E}" type="presParOf" srcId="{32199D14-C4FC-40C2-81B8-6ECE9D7D54B1}" destId="{4951AF16-B053-404C-B954-D02F8CB62AE6}" srcOrd="2" destOrd="0" presId="urn:microsoft.com/office/officeart/2018/2/layout/IconVerticalSolidList"/>
    <dgm:cxn modelId="{2885E416-3ADF-4B14-BC5F-013AAEBDDF81}" type="presParOf" srcId="{32199D14-C4FC-40C2-81B8-6ECE9D7D54B1}" destId="{96370966-1295-48EE-8EC7-D53649A8128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1FA94E4-80E8-4A30-A11E-F83CAAAF63AC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2844F5D-A073-4823-A0FD-C7810F513E10}">
      <dgm:prSet/>
      <dgm:spPr/>
      <dgm:t>
        <a:bodyPr/>
        <a:lstStyle/>
        <a:p>
          <a:r>
            <a:rPr lang="en-GB"/>
            <a:t>Main goal:</a:t>
          </a:r>
          <a:endParaRPr lang="en-US" dirty="0"/>
        </a:p>
      </dgm:t>
    </dgm:pt>
    <dgm:pt modelId="{6DD6E19A-4B60-47B1-972D-8B3E72F124F2}" type="parTrans" cxnId="{A987A747-9EC0-48E3-A551-6E694C8551C9}">
      <dgm:prSet/>
      <dgm:spPr/>
      <dgm:t>
        <a:bodyPr/>
        <a:lstStyle/>
        <a:p>
          <a:endParaRPr lang="en-US"/>
        </a:p>
      </dgm:t>
    </dgm:pt>
    <dgm:pt modelId="{3A2116CD-A651-4687-80CE-CE22C0430DA8}" type="sibTrans" cxnId="{A987A747-9EC0-48E3-A551-6E694C8551C9}">
      <dgm:prSet/>
      <dgm:spPr/>
      <dgm:t>
        <a:bodyPr/>
        <a:lstStyle/>
        <a:p>
          <a:endParaRPr lang="en-US"/>
        </a:p>
      </dgm:t>
    </dgm:pt>
    <dgm:pt modelId="{32E5C5DB-71E9-44A2-BAB4-E93D44CEC19A}">
      <dgm:prSet/>
      <dgm:spPr/>
      <dgm:t>
        <a:bodyPr/>
        <a:lstStyle/>
        <a:p>
          <a:r>
            <a:rPr lang="en-GB"/>
            <a:t>At the end of the project week, all nursing students in their first year of training show improved health competence, have relevant knowledge and have already changed their behaviour towards a conscious and healthy diet and apply it in their everyday life.</a:t>
          </a:r>
          <a:endParaRPr lang="en-US"/>
        </a:p>
      </dgm:t>
    </dgm:pt>
    <dgm:pt modelId="{92DBBC9C-B8D8-4DD9-A7C7-356FA40D4A68}" type="parTrans" cxnId="{DC58FB87-6CA4-47BA-A7F2-ABB76B875597}">
      <dgm:prSet/>
      <dgm:spPr/>
      <dgm:t>
        <a:bodyPr/>
        <a:lstStyle/>
        <a:p>
          <a:endParaRPr lang="en-US"/>
        </a:p>
      </dgm:t>
    </dgm:pt>
    <dgm:pt modelId="{BC8C9701-D647-4EF8-88DB-667BC50A665B}" type="sibTrans" cxnId="{DC58FB87-6CA4-47BA-A7F2-ABB76B875597}">
      <dgm:prSet/>
      <dgm:spPr/>
      <dgm:t>
        <a:bodyPr/>
        <a:lstStyle/>
        <a:p>
          <a:endParaRPr lang="en-US"/>
        </a:p>
      </dgm:t>
    </dgm:pt>
    <dgm:pt modelId="{C5D5B115-DCC1-B744-B238-A251E8B5569F}" type="pres">
      <dgm:prSet presAssocID="{71FA94E4-80E8-4A30-A11E-F83CAAAF63AC}" presName="Name0" presStyleCnt="0">
        <dgm:presLayoutVars>
          <dgm:dir/>
          <dgm:animLvl val="lvl"/>
          <dgm:resizeHandles val="exact"/>
        </dgm:presLayoutVars>
      </dgm:prSet>
      <dgm:spPr/>
    </dgm:pt>
    <dgm:pt modelId="{DE75B84C-14B3-1747-818A-7954EC110983}" type="pres">
      <dgm:prSet presAssocID="{32E5C5DB-71E9-44A2-BAB4-E93D44CEC19A}" presName="boxAndChildren" presStyleCnt="0"/>
      <dgm:spPr/>
    </dgm:pt>
    <dgm:pt modelId="{7DBCED8C-F3C8-0644-93CD-BA17463F4FB9}" type="pres">
      <dgm:prSet presAssocID="{32E5C5DB-71E9-44A2-BAB4-E93D44CEC19A}" presName="parentTextBox" presStyleLbl="node1" presStyleIdx="0" presStyleCnt="2"/>
      <dgm:spPr/>
    </dgm:pt>
    <dgm:pt modelId="{F105DB9A-B655-9F4D-ACD6-F0ECED4B7A31}" type="pres">
      <dgm:prSet presAssocID="{3A2116CD-A651-4687-80CE-CE22C0430DA8}" presName="sp" presStyleCnt="0"/>
      <dgm:spPr/>
    </dgm:pt>
    <dgm:pt modelId="{53AB7EAA-39DF-C24F-AA45-FCCAC12C3B48}" type="pres">
      <dgm:prSet presAssocID="{D2844F5D-A073-4823-A0FD-C7810F513E10}" presName="arrowAndChildren" presStyleCnt="0"/>
      <dgm:spPr/>
    </dgm:pt>
    <dgm:pt modelId="{EBF67325-CF50-0845-8D64-7B558D352C69}" type="pres">
      <dgm:prSet presAssocID="{D2844F5D-A073-4823-A0FD-C7810F513E10}" presName="parentTextArrow" presStyleLbl="node1" presStyleIdx="1" presStyleCnt="2" custScaleY="20708"/>
      <dgm:spPr/>
    </dgm:pt>
  </dgm:ptLst>
  <dgm:cxnLst>
    <dgm:cxn modelId="{6F475434-7094-E24F-B3F3-51B309ECB6A8}" type="presOf" srcId="{71FA94E4-80E8-4A30-A11E-F83CAAAF63AC}" destId="{C5D5B115-DCC1-B744-B238-A251E8B5569F}" srcOrd="0" destOrd="0" presId="urn:microsoft.com/office/officeart/2005/8/layout/process4"/>
    <dgm:cxn modelId="{A987A747-9EC0-48E3-A551-6E694C8551C9}" srcId="{71FA94E4-80E8-4A30-A11E-F83CAAAF63AC}" destId="{D2844F5D-A073-4823-A0FD-C7810F513E10}" srcOrd="0" destOrd="0" parTransId="{6DD6E19A-4B60-47B1-972D-8B3E72F124F2}" sibTransId="{3A2116CD-A651-4687-80CE-CE22C0430DA8}"/>
    <dgm:cxn modelId="{DC58FB87-6CA4-47BA-A7F2-ABB76B875597}" srcId="{71FA94E4-80E8-4A30-A11E-F83CAAAF63AC}" destId="{32E5C5DB-71E9-44A2-BAB4-E93D44CEC19A}" srcOrd="1" destOrd="0" parTransId="{92DBBC9C-B8D8-4DD9-A7C7-356FA40D4A68}" sibTransId="{BC8C9701-D647-4EF8-88DB-667BC50A665B}"/>
    <dgm:cxn modelId="{E87A948A-E25F-0B44-BDC8-8A12CBD2B538}" type="presOf" srcId="{D2844F5D-A073-4823-A0FD-C7810F513E10}" destId="{EBF67325-CF50-0845-8D64-7B558D352C69}" srcOrd="0" destOrd="0" presId="urn:microsoft.com/office/officeart/2005/8/layout/process4"/>
    <dgm:cxn modelId="{E129A1EA-34A2-4948-87C8-61D7AB0AC522}" type="presOf" srcId="{32E5C5DB-71E9-44A2-BAB4-E93D44CEC19A}" destId="{7DBCED8C-F3C8-0644-93CD-BA17463F4FB9}" srcOrd="0" destOrd="0" presId="urn:microsoft.com/office/officeart/2005/8/layout/process4"/>
    <dgm:cxn modelId="{6F06EA31-4B9D-2647-B948-95C313476BFA}" type="presParOf" srcId="{C5D5B115-DCC1-B744-B238-A251E8B5569F}" destId="{DE75B84C-14B3-1747-818A-7954EC110983}" srcOrd="0" destOrd="0" presId="urn:microsoft.com/office/officeart/2005/8/layout/process4"/>
    <dgm:cxn modelId="{A54F5BF3-F51D-8B42-A237-A708796DE59B}" type="presParOf" srcId="{DE75B84C-14B3-1747-818A-7954EC110983}" destId="{7DBCED8C-F3C8-0644-93CD-BA17463F4FB9}" srcOrd="0" destOrd="0" presId="urn:microsoft.com/office/officeart/2005/8/layout/process4"/>
    <dgm:cxn modelId="{0A6CE26D-E36E-F746-B4FE-7C53102D5438}" type="presParOf" srcId="{C5D5B115-DCC1-B744-B238-A251E8B5569F}" destId="{F105DB9A-B655-9F4D-ACD6-F0ECED4B7A31}" srcOrd="1" destOrd="0" presId="urn:microsoft.com/office/officeart/2005/8/layout/process4"/>
    <dgm:cxn modelId="{6811B860-EF6A-DC4E-87B3-B30C9974EFBB}" type="presParOf" srcId="{C5D5B115-DCC1-B744-B238-A251E8B5569F}" destId="{53AB7EAA-39DF-C24F-AA45-FCCAC12C3B48}" srcOrd="2" destOrd="0" presId="urn:microsoft.com/office/officeart/2005/8/layout/process4"/>
    <dgm:cxn modelId="{BC604F7B-E9A7-8242-8A6D-605C99CF5D77}" type="presParOf" srcId="{53AB7EAA-39DF-C24F-AA45-FCCAC12C3B48}" destId="{EBF67325-CF50-0845-8D64-7B558D352C6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7834C-1D1E-2E43-98EB-8C4129BDC6DD}">
      <dsp:nvSpPr>
        <dsp:cNvPr id="0" name=""/>
        <dsp:cNvSpPr/>
      </dsp:nvSpPr>
      <dsp:spPr>
        <a:xfrm>
          <a:off x="0" y="202941"/>
          <a:ext cx="6282266" cy="129600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If nurses have a good knowledge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of healthy nutrition…</a:t>
          </a:r>
          <a:endParaRPr lang="en-US" sz="2400" kern="1200" dirty="0"/>
        </a:p>
      </dsp:txBody>
      <dsp:txXfrm>
        <a:off x="648000" y="202941"/>
        <a:ext cx="4986266" cy="1296000"/>
      </dsp:txXfrm>
    </dsp:sp>
    <dsp:sp modelId="{9116458F-6749-A443-B79F-30344490E916}">
      <dsp:nvSpPr>
        <dsp:cNvPr id="0" name=""/>
        <dsp:cNvSpPr/>
      </dsp:nvSpPr>
      <dsp:spPr>
        <a:xfrm>
          <a:off x="0" y="1660941"/>
          <a:ext cx="5025812" cy="24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/>
            <a:t>…they can educate their patients about it.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…their better lifestyle leads to fewer days of absence because of sick leave.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... and have change one health habit, they are more willing to chance others as well. </a:t>
          </a:r>
          <a:endParaRPr lang="en-US" sz="2400" kern="1200" dirty="0"/>
        </a:p>
      </dsp:txBody>
      <dsp:txXfrm>
        <a:off x="0" y="1660941"/>
        <a:ext cx="5025812" cy="2484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7096D-762A-4F82-BFF7-F2A11458A128}">
      <dsp:nvSpPr>
        <dsp:cNvPr id="0" name=""/>
        <dsp:cNvSpPr/>
      </dsp:nvSpPr>
      <dsp:spPr>
        <a:xfrm>
          <a:off x="0" y="539"/>
          <a:ext cx="5886291" cy="12612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F6011-CC2F-4E7E-A651-244731EFF420}">
      <dsp:nvSpPr>
        <dsp:cNvPr id="0" name=""/>
        <dsp:cNvSpPr/>
      </dsp:nvSpPr>
      <dsp:spPr>
        <a:xfrm>
          <a:off x="381540" y="284329"/>
          <a:ext cx="693709" cy="69370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621E2-0580-4FF9-BC16-E34106DD699C}">
      <dsp:nvSpPr>
        <dsp:cNvPr id="0" name=""/>
        <dsp:cNvSpPr/>
      </dsp:nvSpPr>
      <dsp:spPr>
        <a:xfrm>
          <a:off x="1456790" y="539"/>
          <a:ext cx="4429500" cy="1261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487" tIns="133487" rIns="133487" bIns="13348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Permanent establishment of a project week in future years</a:t>
          </a:r>
          <a:endParaRPr lang="en-US" sz="2100" kern="1200"/>
        </a:p>
      </dsp:txBody>
      <dsp:txXfrm>
        <a:off x="1456790" y="539"/>
        <a:ext cx="4429500" cy="1261290"/>
      </dsp:txXfrm>
    </dsp:sp>
    <dsp:sp modelId="{AD0341F9-8654-4C33-B891-E7D2DE6D52BC}">
      <dsp:nvSpPr>
        <dsp:cNvPr id="0" name=""/>
        <dsp:cNvSpPr/>
      </dsp:nvSpPr>
      <dsp:spPr>
        <a:xfrm>
          <a:off x="0" y="1577152"/>
          <a:ext cx="5886291" cy="12612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19E1CE-0E65-4574-BC8B-9EE1092A50DE}">
      <dsp:nvSpPr>
        <dsp:cNvPr id="0" name=""/>
        <dsp:cNvSpPr/>
      </dsp:nvSpPr>
      <dsp:spPr>
        <a:xfrm>
          <a:off x="381540" y="1860943"/>
          <a:ext cx="693709" cy="69370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9F2C3F-C2BB-4027-B663-BE0ED26031FA}">
      <dsp:nvSpPr>
        <dsp:cNvPr id="0" name=""/>
        <dsp:cNvSpPr/>
      </dsp:nvSpPr>
      <dsp:spPr>
        <a:xfrm>
          <a:off x="1456790" y="1577152"/>
          <a:ext cx="4429500" cy="1261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487" tIns="133487" rIns="133487" bIns="13348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Implementation at the clinical placement facilities</a:t>
          </a:r>
          <a:endParaRPr lang="en-US" sz="2100" kern="1200" dirty="0"/>
        </a:p>
      </dsp:txBody>
      <dsp:txXfrm>
        <a:off x="1456790" y="1577152"/>
        <a:ext cx="4429500" cy="1261290"/>
      </dsp:txXfrm>
    </dsp:sp>
    <dsp:sp modelId="{1FFCF3BF-7F10-4341-9F3D-CD91C5E2F118}">
      <dsp:nvSpPr>
        <dsp:cNvPr id="0" name=""/>
        <dsp:cNvSpPr/>
      </dsp:nvSpPr>
      <dsp:spPr>
        <a:xfrm>
          <a:off x="0" y="3153766"/>
          <a:ext cx="5886291" cy="1261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CF6B58-5EC7-4B14-8439-ABE177B560DB}">
      <dsp:nvSpPr>
        <dsp:cNvPr id="0" name=""/>
        <dsp:cNvSpPr/>
      </dsp:nvSpPr>
      <dsp:spPr>
        <a:xfrm>
          <a:off x="381540" y="3437556"/>
          <a:ext cx="693709" cy="693709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656FC-853F-4C9E-9142-2FD763B2110E}">
      <dsp:nvSpPr>
        <dsp:cNvPr id="0" name=""/>
        <dsp:cNvSpPr/>
      </dsp:nvSpPr>
      <dsp:spPr>
        <a:xfrm>
          <a:off x="1456790" y="3153766"/>
          <a:ext cx="4429500" cy="1261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487" tIns="133487" rIns="133487" bIns="13348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Integration of acquired knowledge into other projects anchored in the nursing school</a:t>
          </a:r>
          <a:endParaRPr lang="en-US" sz="2100" kern="1200"/>
        </a:p>
      </dsp:txBody>
      <dsp:txXfrm>
        <a:off x="1456790" y="3153766"/>
        <a:ext cx="4429500" cy="12612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6CD6BB-7C3D-4862-AAE1-A708608C8443}">
      <dsp:nvSpPr>
        <dsp:cNvPr id="0" name=""/>
        <dsp:cNvSpPr/>
      </dsp:nvSpPr>
      <dsp:spPr>
        <a:xfrm>
          <a:off x="0" y="1176526"/>
          <a:ext cx="5886291" cy="35793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7D2DD0-AC68-47B3-A4EA-66BF26796FF0}">
      <dsp:nvSpPr>
        <dsp:cNvPr id="0" name=""/>
        <dsp:cNvSpPr/>
      </dsp:nvSpPr>
      <dsp:spPr>
        <a:xfrm>
          <a:off x="538363" y="2476767"/>
          <a:ext cx="978842" cy="9788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EF95D-EEC4-4313-A6BB-75BD93F48697}">
      <dsp:nvSpPr>
        <dsp:cNvPr id="0" name=""/>
        <dsp:cNvSpPr/>
      </dsp:nvSpPr>
      <dsp:spPr>
        <a:xfrm>
          <a:off x="2055568" y="1098246"/>
          <a:ext cx="3830722" cy="373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353" tIns="188353" rIns="188353" bIns="18835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At the end of the project week, all nursing students in their first year of training show improved health competence, have relevant knowledge and have already changed their behaviour towards a conscious and healthy diet and apply it in everyday life.</a:t>
          </a:r>
          <a:endParaRPr lang="en-US" sz="2000" kern="1200" dirty="0"/>
        </a:p>
      </dsp:txBody>
      <dsp:txXfrm>
        <a:off x="2055568" y="1098246"/>
        <a:ext cx="3830722" cy="373588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467F6-C0C4-194E-BDCE-04ED838665E3}">
      <dsp:nvSpPr>
        <dsp:cNvPr id="0" name=""/>
        <dsp:cNvSpPr/>
      </dsp:nvSpPr>
      <dsp:spPr>
        <a:xfrm>
          <a:off x="0" y="406208"/>
          <a:ext cx="5003347" cy="6627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u="sng" kern="1200" dirty="0"/>
            <a:t>SUBGOALS:</a:t>
          </a:r>
        </a:p>
      </dsp:txBody>
      <dsp:txXfrm>
        <a:off x="19411" y="425619"/>
        <a:ext cx="3459121" cy="623924"/>
      </dsp:txXfrm>
    </dsp:sp>
    <dsp:sp modelId="{021483C3-E5FD-0547-B09E-7782B3099E44}">
      <dsp:nvSpPr>
        <dsp:cNvPr id="0" name=""/>
        <dsp:cNvSpPr/>
      </dsp:nvSpPr>
      <dsp:spPr>
        <a:xfrm>
          <a:off x="441471" y="1371233"/>
          <a:ext cx="5003347" cy="1475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Nursing students can apply learned knowledge about healthy eating behaviour in their nursing practice.</a:t>
          </a:r>
          <a:endParaRPr lang="en-US" sz="2100" kern="1200" dirty="0"/>
        </a:p>
      </dsp:txBody>
      <dsp:txXfrm>
        <a:off x="484677" y="1414439"/>
        <a:ext cx="3516607" cy="1388751"/>
      </dsp:txXfrm>
    </dsp:sp>
    <dsp:sp modelId="{D4588925-EAE8-084E-BE88-FB7D1699E947}">
      <dsp:nvSpPr>
        <dsp:cNvPr id="0" name=""/>
        <dsp:cNvSpPr/>
      </dsp:nvSpPr>
      <dsp:spPr>
        <a:xfrm>
          <a:off x="882943" y="3271636"/>
          <a:ext cx="5003347" cy="14751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Nursing students become multiplicators of healthy eating behaviour.</a:t>
          </a:r>
          <a:endParaRPr lang="en-US" sz="2100" kern="1200"/>
        </a:p>
      </dsp:txBody>
      <dsp:txXfrm>
        <a:off x="926149" y="3314842"/>
        <a:ext cx="3516607" cy="1388751"/>
      </dsp:txXfrm>
    </dsp:sp>
    <dsp:sp modelId="{3F9E3B7E-9719-574E-804D-46915DD13B45}">
      <dsp:nvSpPr>
        <dsp:cNvPr id="0" name=""/>
        <dsp:cNvSpPr/>
      </dsp:nvSpPr>
      <dsp:spPr>
        <a:xfrm>
          <a:off x="4044491" y="813845"/>
          <a:ext cx="958856" cy="95885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260234" y="813845"/>
        <a:ext cx="527370" cy="721539"/>
      </dsp:txXfrm>
    </dsp:sp>
    <dsp:sp modelId="{26FCCD5B-1648-FA40-AD0E-709891C29E69}">
      <dsp:nvSpPr>
        <dsp:cNvPr id="0" name=""/>
        <dsp:cNvSpPr/>
      </dsp:nvSpPr>
      <dsp:spPr>
        <a:xfrm>
          <a:off x="4485963" y="2713305"/>
          <a:ext cx="958856" cy="95885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701706" y="2713305"/>
        <a:ext cx="527370" cy="72153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A296B-E058-4998-8D9D-8BD0EF1E0229}">
      <dsp:nvSpPr>
        <dsp:cNvPr id="0" name=""/>
        <dsp:cNvSpPr/>
      </dsp:nvSpPr>
      <dsp:spPr>
        <a:xfrm>
          <a:off x="0" y="0"/>
          <a:ext cx="5741533" cy="10845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8E768-864D-486D-9D8F-9A558C3D4FD4}">
      <dsp:nvSpPr>
        <dsp:cNvPr id="0" name=""/>
        <dsp:cNvSpPr/>
      </dsp:nvSpPr>
      <dsp:spPr>
        <a:xfrm>
          <a:off x="251638" y="253728"/>
          <a:ext cx="596497" cy="5964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1CCDE-D46A-4C0F-A19E-185E02B1CB7C}">
      <dsp:nvSpPr>
        <dsp:cNvPr id="0" name=""/>
        <dsp:cNvSpPr/>
      </dsp:nvSpPr>
      <dsp:spPr>
        <a:xfrm>
          <a:off x="1020888" y="9707"/>
          <a:ext cx="4797080" cy="1084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81" tIns="114781" rIns="114781" bIns="11478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u="sng" kern="1200" dirty="0"/>
            <a:t>Preliminary arrangements of the project:</a:t>
          </a:r>
          <a:endParaRPr lang="en-US" sz="2000" b="1" u="sng" kern="1200" dirty="0"/>
        </a:p>
      </dsp:txBody>
      <dsp:txXfrm>
        <a:off x="1020888" y="9707"/>
        <a:ext cx="4797080" cy="1084540"/>
      </dsp:txXfrm>
    </dsp:sp>
    <dsp:sp modelId="{C41C64AD-0BAC-48D9-942B-894E0031A817}">
      <dsp:nvSpPr>
        <dsp:cNvPr id="0" name=""/>
        <dsp:cNvSpPr/>
      </dsp:nvSpPr>
      <dsp:spPr>
        <a:xfrm>
          <a:off x="-76435" y="1365383"/>
          <a:ext cx="5741533" cy="10845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9C6F7-44E8-4552-8D04-5E241E0F3203}">
      <dsp:nvSpPr>
        <dsp:cNvPr id="0" name=""/>
        <dsp:cNvSpPr/>
      </dsp:nvSpPr>
      <dsp:spPr>
        <a:xfrm>
          <a:off x="251638" y="1609404"/>
          <a:ext cx="596497" cy="5964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5B3B93-2E24-4D90-85EE-BE664BAC27D3}">
      <dsp:nvSpPr>
        <dsp:cNvPr id="0" name=""/>
        <dsp:cNvSpPr/>
      </dsp:nvSpPr>
      <dsp:spPr>
        <a:xfrm>
          <a:off x="1176209" y="1365383"/>
          <a:ext cx="4486439" cy="1084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81" tIns="114781" rIns="114781" bIns="11478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Preparation and planning of a week of project work with teachers and clinical placement mentors</a:t>
          </a:r>
          <a:endParaRPr lang="en-US" sz="2000" kern="1200"/>
        </a:p>
      </dsp:txBody>
      <dsp:txXfrm>
        <a:off x="1176209" y="1365383"/>
        <a:ext cx="4486439" cy="1084540"/>
      </dsp:txXfrm>
    </dsp:sp>
    <dsp:sp modelId="{D6D70827-7C9C-4687-B9CA-37458CE2684B}">
      <dsp:nvSpPr>
        <dsp:cNvPr id="0" name=""/>
        <dsp:cNvSpPr/>
      </dsp:nvSpPr>
      <dsp:spPr>
        <a:xfrm>
          <a:off x="-76435" y="2721059"/>
          <a:ext cx="5741533" cy="10845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7090B-F1FC-40D0-9364-731C7C908AF2}">
      <dsp:nvSpPr>
        <dsp:cNvPr id="0" name=""/>
        <dsp:cNvSpPr/>
      </dsp:nvSpPr>
      <dsp:spPr>
        <a:xfrm>
          <a:off x="251638" y="2965080"/>
          <a:ext cx="596497" cy="5964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1D02B-3A60-4305-9386-0EAFD47446EC}">
      <dsp:nvSpPr>
        <dsp:cNvPr id="0" name=""/>
        <dsp:cNvSpPr/>
      </dsp:nvSpPr>
      <dsp:spPr>
        <a:xfrm>
          <a:off x="1176209" y="2721059"/>
          <a:ext cx="4486439" cy="1084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81" tIns="114781" rIns="114781" bIns="11478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Distribution of teaching contents among the teachers</a:t>
          </a:r>
          <a:endParaRPr lang="en-US" sz="2000" kern="1200" dirty="0"/>
        </a:p>
      </dsp:txBody>
      <dsp:txXfrm>
        <a:off x="1176209" y="2721059"/>
        <a:ext cx="4486439" cy="1084540"/>
      </dsp:txXfrm>
    </dsp:sp>
    <dsp:sp modelId="{12FD6F3C-71F1-43D2-B84E-9EB633AF7906}">
      <dsp:nvSpPr>
        <dsp:cNvPr id="0" name=""/>
        <dsp:cNvSpPr/>
      </dsp:nvSpPr>
      <dsp:spPr>
        <a:xfrm>
          <a:off x="-76435" y="4076735"/>
          <a:ext cx="5741533" cy="10845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32943-48C2-4783-AF4B-85C91E30136F}">
      <dsp:nvSpPr>
        <dsp:cNvPr id="0" name=""/>
        <dsp:cNvSpPr/>
      </dsp:nvSpPr>
      <dsp:spPr>
        <a:xfrm>
          <a:off x="251638" y="4320756"/>
          <a:ext cx="596497" cy="596497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EFD1C-4689-448D-96DB-4E7C113C1020}">
      <dsp:nvSpPr>
        <dsp:cNvPr id="0" name=""/>
        <dsp:cNvSpPr/>
      </dsp:nvSpPr>
      <dsp:spPr>
        <a:xfrm>
          <a:off x="1176209" y="4076735"/>
          <a:ext cx="4486439" cy="1084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81" tIns="114781" rIns="114781" bIns="11478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Preparation of educational classes</a:t>
          </a:r>
          <a:endParaRPr lang="en-US" sz="2000" kern="1200" dirty="0"/>
        </a:p>
      </dsp:txBody>
      <dsp:txXfrm>
        <a:off x="1176209" y="4076735"/>
        <a:ext cx="4486439" cy="10845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2F474-7F2A-BA4A-B888-1E7D0E993272}">
      <dsp:nvSpPr>
        <dsp:cNvPr id="0" name=""/>
        <dsp:cNvSpPr/>
      </dsp:nvSpPr>
      <dsp:spPr>
        <a:xfrm>
          <a:off x="0" y="0"/>
          <a:ext cx="574153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6E5B7-5B92-844E-B8F1-E3997AF875F6}">
      <dsp:nvSpPr>
        <dsp:cNvPr id="0" name=""/>
        <dsp:cNvSpPr/>
      </dsp:nvSpPr>
      <dsp:spPr>
        <a:xfrm>
          <a:off x="0" y="0"/>
          <a:ext cx="5741533" cy="129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1" u="sng" kern="1200" dirty="0"/>
            <a:t>Organisational level </a:t>
          </a:r>
          <a:r>
            <a:rPr lang="en-GB" sz="2700" b="1" u="sng" kern="1200" dirty="0">
              <a:sym typeface="Symbol" panose="05050102010706020507" pitchFamily="18" charset="2"/>
            </a:rPr>
            <a:t></a:t>
          </a:r>
          <a:r>
            <a:rPr lang="en-GB" sz="2700" b="1" u="sng" kern="1200" dirty="0"/>
            <a:t> Change of structure:</a:t>
          </a:r>
          <a:endParaRPr lang="en-US" sz="2700" b="1" u="sng" kern="1200" dirty="0"/>
        </a:p>
      </dsp:txBody>
      <dsp:txXfrm>
        <a:off x="0" y="0"/>
        <a:ext cx="5741533" cy="1292745"/>
      </dsp:txXfrm>
    </dsp:sp>
    <dsp:sp modelId="{8285C38A-101B-C243-A4E7-3D2B00A6D68E}">
      <dsp:nvSpPr>
        <dsp:cNvPr id="0" name=""/>
        <dsp:cNvSpPr/>
      </dsp:nvSpPr>
      <dsp:spPr>
        <a:xfrm>
          <a:off x="0" y="1292745"/>
          <a:ext cx="574153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D40B0-F92F-854F-A5CA-F73DEEFE50D0}">
      <dsp:nvSpPr>
        <dsp:cNvPr id="0" name=""/>
        <dsp:cNvSpPr/>
      </dsp:nvSpPr>
      <dsp:spPr>
        <a:xfrm>
          <a:off x="0" y="1292745"/>
          <a:ext cx="5741533" cy="129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Installation of a water dispenser at the nursing school</a:t>
          </a:r>
          <a:endParaRPr lang="en-US" sz="2700" kern="1200"/>
        </a:p>
      </dsp:txBody>
      <dsp:txXfrm>
        <a:off x="0" y="1292745"/>
        <a:ext cx="5741533" cy="1292745"/>
      </dsp:txXfrm>
    </dsp:sp>
    <dsp:sp modelId="{C6847913-94CF-754D-8EF0-37AE760B34E2}">
      <dsp:nvSpPr>
        <dsp:cNvPr id="0" name=""/>
        <dsp:cNvSpPr/>
      </dsp:nvSpPr>
      <dsp:spPr>
        <a:xfrm>
          <a:off x="0" y="2585491"/>
          <a:ext cx="574153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546C37-0F76-4C4C-9FF7-13FE57B739AA}">
      <dsp:nvSpPr>
        <dsp:cNvPr id="0" name=""/>
        <dsp:cNvSpPr/>
      </dsp:nvSpPr>
      <dsp:spPr>
        <a:xfrm>
          <a:off x="0" y="2585491"/>
          <a:ext cx="5741533" cy="129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Fruit free of charge for nursing students in the kitchen at the nursing school</a:t>
          </a:r>
          <a:endParaRPr lang="en-US" sz="2700" kern="1200" dirty="0"/>
        </a:p>
      </dsp:txBody>
      <dsp:txXfrm>
        <a:off x="0" y="2585491"/>
        <a:ext cx="5741533" cy="1292745"/>
      </dsp:txXfrm>
    </dsp:sp>
    <dsp:sp modelId="{464845F3-D95E-2B49-A534-CC371997E41B}">
      <dsp:nvSpPr>
        <dsp:cNvPr id="0" name=""/>
        <dsp:cNvSpPr/>
      </dsp:nvSpPr>
      <dsp:spPr>
        <a:xfrm>
          <a:off x="0" y="3878237"/>
          <a:ext cx="5741533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93B30-0FC4-7B44-913B-4702A5AC630C}">
      <dsp:nvSpPr>
        <dsp:cNvPr id="0" name=""/>
        <dsp:cNvSpPr/>
      </dsp:nvSpPr>
      <dsp:spPr>
        <a:xfrm>
          <a:off x="0" y="3878237"/>
          <a:ext cx="5741533" cy="129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Nursing students are allowed to consume healthy snacks during class</a:t>
          </a:r>
          <a:endParaRPr lang="en-US" sz="2700" kern="1200"/>
        </a:p>
      </dsp:txBody>
      <dsp:txXfrm>
        <a:off x="0" y="3878237"/>
        <a:ext cx="5741533" cy="129274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46AD8-F79C-E04D-AF68-7A1692D824FA}">
      <dsp:nvSpPr>
        <dsp:cNvPr id="0" name=""/>
        <dsp:cNvSpPr/>
      </dsp:nvSpPr>
      <dsp:spPr>
        <a:xfrm>
          <a:off x="0" y="0"/>
          <a:ext cx="630118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B849C-9323-834F-99B2-B2906CB60771}">
      <dsp:nvSpPr>
        <dsp:cNvPr id="0" name=""/>
        <dsp:cNvSpPr/>
      </dsp:nvSpPr>
      <dsp:spPr>
        <a:xfrm>
          <a:off x="0" y="0"/>
          <a:ext cx="1260237" cy="5170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b="1" u="sng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u="sng" kern="1200" dirty="0"/>
            <a:t>Behavioural level </a:t>
          </a:r>
          <a:r>
            <a:rPr lang="en-GB" sz="1700" b="1" u="sng" kern="1200" dirty="0">
              <a:sym typeface="Symbol" panose="05050102010706020507" pitchFamily="18" charset="2"/>
            </a:rPr>
            <a:t></a:t>
          </a:r>
          <a:r>
            <a:rPr lang="en-GB" sz="1700" b="1" u="sng" kern="1200" dirty="0"/>
            <a:t> one week of project work:</a:t>
          </a:r>
          <a:endParaRPr lang="en-US" sz="1700" b="1" u="sng" kern="1200" dirty="0"/>
        </a:p>
      </dsp:txBody>
      <dsp:txXfrm>
        <a:off x="0" y="0"/>
        <a:ext cx="1260237" cy="5170983"/>
      </dsp:txXfrm>
    </dsp:sp>
    <dsp:sp modelId="{6683300E-A15D-7F46-B934-D9657CAF9152}">
      <dsp:nvSpPr>
        <dsp:cNvPr id="0" name=""/>
        <dsp:cNvSpPr/>
      </dsp:nvSpPr>
      <dsp:spPr>
        <a:xfrm>
          <a:off x="1354755" y="48730"/>
          <a:ext cx="4946432" cy="97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Healthy nutrition day: survey of knowledge about the DGE-rules, food pyramid</a:t>
          </a:r>
          <a:endParaRPr lang="en-US" sz="1900" kern="1200"/>
        </a:p>
      </dsp:txBody>
      <dsp:txXfrm>
        <a:off x="1354755" y="48730"/>
        <a:ext cx="4946432" cy="974609"/>
      </dsp:txXfrm>
    </dsp:sp>
    <dsp:sp modelId="{2AA8CBCB-1421-254B-BAF5-0BF9D2A44F22}">
      <dsp:nvSpPr>
        <dsp:cNvPr id="0" name=""/>
        <dsp:cNvSpPr/>
      </dsp:nvSpPr>
      <dsp:spPr>
        <a:xfrm>
          <a:off x="1260237" y="1023339"/>
          <a:ext cx="50409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791B-742D-A741-93B7-92121C35628E}">
      <dsp:nvSpPr>
        <dsp:cNvPr id="0" name=""/>
        <dsp:cNvSpPr/>
      </dsp:nvSpPr>
      <dsp:spPr>
        <a:xfrm>
          <a:off x="1354755" y="1072070"/>
          <a:ext cx="4946432" cy="97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Health reflection day: reflection about mental and physical health</a:t>
          </a:r>
          <a:endParaRPr lang="en-US" sz="1900" kern="1200" dirty="0"/>
        </a:p>
      </dsp:txBody>
      <dsp:txXfrm>
        <a:off x="1354755" y="1072070"/>
        <a:ext cx="4946432" cy="974609"/>
      </dsp:txXfrm>
    </dsp:sp>
    <dsp:sp modelId="{C2F42E6A-334D-FA4F-91C4-039C1D49B15E}">
      <dsp:nvSpPr>
        <dsp:cNvPr id="0" name=""/>
        <dsp:cNvSpPr/>
      </dsp:nvSpPr>
      <dsp:spPr>
        <a:xfrm>
          <a:off x="1260237" y="2046679"/>
          <a:ext cx="50409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156C04-FBE1-B84A-9BE4-8EE206777E60}">
      <dsp:nvSpPr>
        <dsp:cNvPr id="0" name=""/>
        <dsp:cNvSpPr/>
      </dsp:nvSpPr>
      <dsp:spPr>
        <a:xfrm>
          <a:off x="1354755" y="2095409"/>
          <a:ext cx="4946432" cy="97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Nurse profession day: reflection about occupational health and problem description</a:t>
          </a:r>
          <a:endParaRPr lang="en-US" sz="1900" kern="1200" dirty="0"/>
        </a:p>
      </dsp:txBody>
      <dsp:txXfrm>
        <a:off x="1354755" y="2095409"/>
        <a:ext cx="4946432" cy="974609"/>
      </dsp:txXfrm>
    </dsp:sp>
    <dsp:sp modelId="{9EFB0ECE-C7B2-064B-B451-93B96022C765}">
      <dsp:nvSpPr>
        <dsp:cNvPr id="0" name=""/>
        <dsp:cNvSpPr/>
      </dsp:nvSpPr>
      <dsp:spPr>
        <a:xfrm>
          <a:off x="1260237" y="3070018"/>
          <a:ext cx="50409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3C460-838C-2F44-8EAD-D73C29720AE7}">
      <dsp:nvSpPr>
        <dsp:cNvPr id="0" name=""/>
        <dsp:cNvSpPr/>
      </dsp:nvSpPr>
      <dsp:spPr>
        <a:xfrm>
          <a:off x="1354755" y="3118749"/>
          <a:ext cx="4946432" cy="97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Healthy nurse nutrition day: development of measures by authors how nurses can experience a healthy daily eating routine while at work</a:t>
          </a:r>
          <a:endParaRPr lang="en-US" sz="1900" kern="1200" dirty="0"/>
        </a:p>
      </dsp:txBody>
      <dsp:txXfrm>
        <a:off x="1354755" y="3118749"/>
        <a:ext cx="4946432" cy="974609"/>
      </dsp:txXfrm>
    </dsp:sp>
    <dsp:sp modelId="{CB6D643E-49F3-674E-8DCC-8EA06FFFB501}">
      <dsp:nvSpPr>
        <dsp:cNvPr id="0" name=""/>
        <dsp:cNvSpPr/>
      </dsp:nvSpPr>
      <dsp:spPr>
        <a:xfrm>
          <a:off x="1260237" y="4093358"/>
          <a:ext cx="50409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98E0C-EAFD-464D-BA7E-63827BFD215F}">
      <dsp:nvSpPr>
        <dsp:cNvPr id="0" name=""/>
        <dsp:cNvSpPr/>
      </dsp:nvSpPr>
      <dsp:spPr>
        <a:xfrm>
          <a:off x="1354755" y="4142088"/>
          <a:ext cx="4946432" cy="97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Smart nutrition nurse day: summary of the project week‘s work, implementing a low threshold to get water and fruit at school</a:t>
          </a:r>
          <a:endParaRPr lang="en-US" sz="1900" kern="1200" dirty="0"/>
        </a:p>
      </dsp:txBody>
      <dsp:txXfrm>
        <a:off x="1354755" y="4142088"/>
        <a:ext cx="4946432" cy="974609"/>
      </dsp:txXfrm>
    </dsp:sp>
    <dsp:sp modelId="{6822F73A-ECF8-9E4B-92A1-4956A1A497FB}">
      <dsp:nvSpPr>
        <dsp:cNvPr id="0" name=""/>
        <dsp:cNvSpPr/>
      </dsp:nvSpPr>
      <dsp:spPr>
        <a:xfrm>
          <a:off x="1260237" y="5116697"/>
          <a:ext cx="50409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8F841-6219-D744-AC4D-5DFB279FA014}">
      <dsp:nvSpPr>
        <dsp:cNvPr id="0" name=""/>
        <dsp:cNvSpPr/>
      </dsp:nvSpPr>
      <dsp:spPr>
        <a:xfrm>
          <a:off x="0" y="95756"/>
          <a:ext cx="5886291" cy="6356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sng" kern="1200" dirty="0"/>
            <a:t>… FROM NURSING SCHOOL:</a:t>
          </a:r>
          <a:endParaRPr lang="en-US" sz="1600" b="1" u="sng" kern="1200" dirty="0"/>
        </a:p>
      </dsp:txBody>
      <dsp:txXfrm>
        <a:off x="31028" y="126784"/>
        <a:ext cx="5824235" cy="573546"/>
      </dsp:txXfrm>
    </dsp:sp>
    <dsp:sp modelId="{744BAE72-F8DA-E440-9534-2A997B94369B}">
      <dsp:nvSpPr>
        <dsp:cNvPr id="0" name=""/>
        <dsp:cNvSpPr/>
      </dsp:nvSpPr>
      <dsp:spPr>
        <a:xfrm>
          <a:off x="0" y="777439"/>
          <a:ext cx="5886291" cy="635602"/>
        </a:xfrm>
        <a:prstGeom prst="roundRect">
          <a:avLst/>
        </a:prstGeom>
        <a:solidFill>
          <a:schemeClr val="accent2">
            <a:hueOff val="-241033"/>
            <a:satOff val="-1654"/>
            <a:lumOff val="85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Process evaluation by project coordinator</a:t>
          </a:r>
          <a:endParaRPr lang="en-US" sz="1600" kern="1200"/>
        </a:p>
      </dsp:txBody>
      <dsp:txXfrm>
        <a:off x="31028" y="808467"/>
        <a:ext cx="5824235" cy="573546"/>
      </dsp:txXfrm>
    </dsp:sp>
    <dsp:sp modelId="{1697A849-F89E-E040-A21A-DC9339E4BD67}">
      <dsp:nvSpPr>
        <dsp:cNvPr id="0" name=""/>
        <dsp:cNvSpPr/>
      </dsp:nvSpPr>
      <dsp:spPr>
        <a:xfrm>
          <a:off x="0" y="1459121"/>
          <a:ext cx="5886291" cy="635602"/>
        </a:xfrm>
        <a:prstGeom prst="roundRect">
          <a:avLst/>
        </a:prstGeom>
        <a:solidFill>
          <a:schemeClr val="accent2">
            <a:hueOff val="-482067"/>
            <a:satOff val="-3308"/>
            <a:lumOff val="169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Result evaluation using a one-point-query and a bullseye</a:t>
          </a:r>
          <a:endParaRPr lang="en-US" sz="1600" kern="1200"/>
        </a:p>
      </dsp:txBody>
      <dsp:txXfrm>
        <a:off x="31028" y="1490149"/>
        <a:ext cx="5824235" cy="573546"/>
      </dsp:txXfrm>
    </dsp:sp>
    <dsp:sp modelId="{2F76BED3-B29C-424C-A5AF-62E2724EC49D}">
      <dsp:nvSpPr>
        <dsp:cNvPr id="0" name=""/>
        <dsp:cNvSpPr/>
      </dsp:nvSpPr>
      <dsp:spPr>
        <a:xfrm>
          <a:off x="0" y="2140804"/>
          <a:ext cx="5886291" cy="635602"/>
        </a:xfrm>
        <a:prstGeom prst="roundRect">
          <a:avLst/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Result evaluation of the overall concept: quarterly survey of participants, quality criteria of </a:t>
          </a:r>
          <a:r>
            <a:rPr lang="en-GB" sz="1600" kern="1200" dirty="0" err="1"/>
            <a:t>BZgA</a:t>
          </a:r>
          <a:endParaRPr lang="en-US" sz="1600" kern="1200" dirty="0"/>
        </a:p>
      </dsp:txBody>
      <dsp:txXfrm>
        <a:off x="31028" y="2171832"/>
        <a:ext cx="5824235" cy="573546"/>
      </dsp:txXfrm>
    </dsp:sp>
    <dsp:sp modelId="{50209964-2311-5C42-84A9-83AC26C9214C}">
      <dsp:nvSpPr>
        <dsp:cNvPr id="0" name=""/>
        <dsp:cNvSpPr/>
      </dsp:nvSpPr>
      <dsp:spPr>
        <a:xfrm>
          <a:off x="0" y="2822486"/>
          <a:ext cx="5886291" cy="635602"/>
        </a:xfrm>
        <a:prstGeom prst="roundRect">
          <a:avLst/>
        </a:prstGeom>
        <a:solidFill>
          <a:schemeClr val="accent2">
            <a:hueOff val="-964133"/>
            <a:satOff val="-6616"/>
            <a:lumOff val="339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… FROM NURSING MANAGEMENT:</a:t>
          </a:r>
        </a:p>
      </dsp:txBody>
      <dsp:txXfrm>
        <a:off x="31028" y="2853514"/>
        <a:ext cx="5824235" cy="573546"/>
      </dsp:txXfrm>
    </dsp:sp>
    <dsp:sp modelId="{12220A60-041D-5746-9031-ADCD41F8CD1A}">
      <dsp:nvSpPr>
        <dsp:cNvPr id="0" name=""/>
        <dsp:cNvSpPr/>
      </dsp:nvSpPr>
      <dsp:spPr>
        <a:xfrm>
          <a:off x="0" y="3504169"/>
          <a:ext cx="5886291" cy="635602"/>
        </a:xfrm>
        <a:prstGeom prst="roundRect">
          <a:avLst/>
        </a:prstGeom>
        <a:solidFill>
          <a:schemeClr val="accent2">
            <a:hueOff val="-1205167"/>
            <a:satOff val="-8270"/>
            <a:lumOff val="424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Participants of the project have fewer days of absence due to sick leave.</a:t>
          </a:r>
          <a:endParaRPr lang="en-US" sz="1600" kern="1200" dirty="0"/>
        </a:p>
      </dsp:txBody>
      <dsp:txXfrm>
        <a:off x="31028" y="3535197"/>
        <a:ext cx="5824235" cy="573546"/>
      </dsp:txXfrm>
    </dsp:sp>
    <dsp:sp modelId="{9E14BFDE-4E36-E44B-8C4A-9BBD9BB67786}">
      <dsp:nvSpPr>
        <dsp:cNvPr id="0" name=""/>
        <dsp:cNvSpPr/>
      </dsp:nvSpPr>
      <dsp:spPr>
        <a:xfrm>
          <a:off x="0" y="4185851"/>
          <a:ext cx="5886291" cy="635602"/>
        </a:xfrm>
        <a:prstGeom prst="roundRec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noProof="0" dirty="0"/>
            <a:t>Nurses are more satisfied with their employer and stay at the company. </a:t>
          </a:r>
        </a:p>
      </dsp:txBody>
      <dsp:txXfrm>
        <a:off x="31028" y="4216879"/>
        <a:ext cx="5824235" cy="573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B3000-B3D5-4A64-ABBA-F93419FAB2F1}">
      <dsp:nvSpPr>
        <dsp:cNvPr id="0" name=""/>
        <dsp:cNvSpPr/>
      </dsp:nvSpPr>
      <dsp:spPr>
        <a:xfrm>
          <a:off x="0" y="1179725"/>
          <a:ext cx="1394672" cy="1394672"/>
        </a:xfrm>
        <a:prstGeom prst="ellipse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B0748-DD10-41D1-AA97-50A09CA1D2FE}">
      <dsp:nvSpPr>
        <dsp:cNvPr id="0" name=""/>
        <dsp:cNvSpPr/>
      </dsp:nvSpPr>
      <dsp:spPr>
        <a:xfrm>
          <a:off x="174812" y="1350235"/>
          <a:ext cx="1029200" cy="101780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1C23E-2D02-4D84-B73B-7FABB61BB984}">
      <dsp:nvSpPr>
        <dsp:cNvPr id="0" name=""/>
        <dsp:cNvSpPr/>
      </dsp:nvSpPr>
      <dsp:spPr>
        <a:xfrm>
          <a:off x="1763495" y="1211265"/>
          <a:ext cx="9423617" cy="1331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An increasing number of people in need of care and the associated rising demand for nursing staff as well as precarious working conditions in the nursing sector require a rethinking process concerning promoting employees’ health and adequate working conditions. (1)</a:t>
          </a:r>
          <a:endParaRPr lang="en-US" sz="2800" kern="1200" dirty="0"/>
        </a:p>
      </dsp:txBody>
      <dsp:txXfrm>
        <a:off x="1763495" y="1211265"/>
        <a:ext cx="9423617" cy="13315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F7712-7E87-4DF0-9CC9-CC51A963E4B4}">
      <dsp:nvSpPr>
        <dsp:cNvPr id="0" name=""/>
        <dsp:cNvSpPr/>
      </dsp:nvSpPr>
      <dsp:spPr>
        <a:xfrm>
          <a:off x="0" y="1184460"/>
          <a:ext cx="1511549" cy="15115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44172-4563-4A21-9F7E-1D8180FC1F65}">
      <dsp:nvSpPr>
        <dsp:cNvPr id="0" name=""/>
        <dsp:cNvSpPr/>
      </dsp:nvSpPr>
      <dsp:spPr>
        <a:xfrm>
          <a:off x="304804" y="1496508"/>
          <a:ext cx="876698" cy="87669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23515-28FA-4E14-8B54-24ABD232FE3B}">
      <dsp:nvSpPr>
        <dsp:cNvPr id="0" name=""/>
        <dsp:cNvSpPr/>
      </dsp:nvSpPr>
      <dsp:spPr>
        <a:xfrm>
          <a:off x="1790172" y="1110832"/>
          <a:ext cx="7018097" cy="1511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Healthy eating habits should be promoted early on at the start of a nurses’ career, in order to consolidate healthy behaviour and encourage them to stay in their chosen field of work. (2)</a:t>
          </a:r>
          <a:endParaRPr lang="en-US" sz="2800" kern="1200" dirty="0"/>
        </a:p>
      </dsp:txBody>
      <dsp:txXfrm>
        <a:off x="1790172" y="1110832"/>
        <a:ext cx="7018097" cy="15115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F7D8E8-589A-4F04-BC7D-7DA096F8EEFF}">
      <dsp:nvSpPr>
        <dsp:cNvPr id="0" name=""/>
        <dsp:cNvSpPr/>
      </dsp:nvSpPr>
      <dsp:spPr>
        <a:xfrm>
          <a:off x="669300" y="0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3CF85-BFF1-4130-BD84-863AEBC0B2E5}">
      <dsp:nvSpPr>
        <dsp:cNvPr id="0" name=""/>
        <dsp:cNvSpPr/>
      </dsp:nvSpPr>
      <dsp:spPr>
        <a:xfrm>
          <a:off x="903300" y="392240"/>
          <a:ext cx="630000" cy="6300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0088C-7A0A-4EBD-B3B7-0A8B714854F3}">
      <dsp:nvSpPr>
        <dsp:cNvPr id="0" name=""/>
        <dsp:cNvSpPr/>
      </dsp:nvSpPr>
      <dsp:spPr>
        <a:xfrm>
          <a:off x="318300" y="1930043"/>
          <a:ext cx="1800000" cy="18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 dirty="0"/>
            <a:t>1. Excessive consumption of fatty and sugary foods in stressful situations</a:t>
          </a:r>
          <a:endParaRPr lang="en-US" sz="2000" kern="1200" dirty="0"/>
        </a:p>
      </dsp:txBody>
      <dsp:txXfrm>
        <a:off x="318300" y="1930043"/>
        <a:ext cx="1800000" cy="1890000"/>
      </dsp:txXfrm>
    </dsp:sp>
    <dsp:sp modelId="{A6F77BDD-53AC-4D30-922A-35D37D3AF168}">
      <dsp:nvSpPr>
        <dsp:cNvPr id="0" name=""/>
        <dsp:cNvSpPr/>
      </dsp:nvSpPr>
      <dsp:spPr>
        <a:xfrm>
          <a:off x="2784300" y="0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BB71A-C3CF-4A36-A430-A699B1EDC69D}">
      <dsp:nvSpPr>
        <dsp:cNvPr id="0" name=""/>
        <dsp:cNvSpPr/>
      </dsp:nvSpPr>
      <dsp:spPr>
        <a:xfrm>
          <a:off x="3018300" y="392240"/>
          <a:ext cx="630000" cy="63000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EB61B-30CA-4BCD-B964-39F9CF173E00}">
      <dsp:nvSpPr>
        <dsp:cNvPr id="0" name=""/>
        <dsp:cNvSpPr/>
      </dsp:nvSpPr>
      <dsp:spPr>
        <a:xfrm>
          <a:off x="2433300" y="1930043"/>
          <a:ext cx="1800000" cy="18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 dirty="0"/>
            <a:t>2. Irregular breaks at work at their clinical placement</a:t>
          </a:r>
          <a:endParaRPr lang="en-US" sz="2000" kern="1200" dirty="0"/>
        </a:p>
      </dsp:txBody>
      <dsp:txXfrm>
        <a:off x="2433300" y="1930043"/>
        <a:ext cx="1800000" cy="1890000"/>
      </dsp:txXfrm>
    </dsp:sp>
    <dsp:sp modelId="{86F8DFF3-2A03-4FB6-89AC-D724CC7713E5}">
      <dsp:nvSpPr>
        <dsp:cNvPr id="0" name=""/>
        <dsp:cNvSpPr/>
      </dsp:nvSpPr>
      <dsp:spPr>
        <a:xfrm>
          <a:off x="4899300" y="0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39DF9-8765-4701-B253-0F51131A7926}">
      <dsp:nvSpPr>
        <dsp:cNvPr id="0" name=""/>
        <dsp:cNvSpPr/>
      </dsp:nvSpPr>
      <dsp:spPr>
        <a:xfrm>
          <a:off x="5133300" y="392240"/>
          <a:ext cx="630000" cy="63000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F32E5-82B8-4B50-8423-EC7E15ED96B9}">
      <dsp:nvSpPr>
        <dsp:cNvPr id="0" name=""/>
        <dsp:cNvSpPr/>
      </dsp:nvSpPr>
      <dsp:spPr>
        <a:xfrm>
          <a:off x="4548300" y="1930043"/>
          <a:ext cx="1800000" cy="18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 dirty="0"/>
            <a:t>3. 55% of Students do sport irregularly</a:t>
          </a:r>
          <a:endParaRPr lang="en-US" sz="2000" kern="1200" dirty="0"/>
        </a:p>
      </dsp:txBody>
      <dsp:txXfrm>
        <a:off x="4548300" y="1930043"/>
        <a:ext cx="1800000" cy="1890000"/>
      </dsp:txXfrm>
    </dsp:sp>
    <dsp:sp modelId="{121C6073-8477-49ED-94C5-D9F42DAFB6A4}">
      <dsp:nvSpPr>
        <dsp:cNvPr id="0" name=""/>
        <dsp:cNvSpPr/>
      </dsp:nvSpPr>
      <dsp:spPr>
        <a:xfrm>
          <a:off x="7014300" y="0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CD798-7530-4D79-A7AF-950DD29B7D6E}">
      <dsp:nvSpPr>
        <dsp:cNvPr id="0" name=""/>
        <dsp:cNvSpPr/>
      </dsp:nvSpPr>
      <dsp:spPr>
        <a:xfrm>
          <a:off x="7248300" y="392240"/>
          <a:ext cx="630000" cy="63000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B1D2A-FA89-4D79-97C7-2E82ED1A8799}">
      <dsp:nvSpPr>
        <dsp:cNvPr id="0" name=""/>
        <dsp:cNvSpPr/>
      </dsp:nvSpPr>
      <dsp:spPr>
        <a:xfrm>
          <a:off x="6663300" y="1930043"/>
          <a:ext cx="1800000" cy="18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 dirty="0"/>
            <a:t>4. 20% of Students are stressed while eating at their clinical placement</a:t>
          </a:r>
          <a:endParaRPr lang="en-US" sz="2000" kern="1200" dirty="0"/>
        </a:p>
      </dsp:txBody>
      <dsp:txXfrm>
        <a:off x="6663300" y="1930043"/>
        <a:ext cx="1800000" cy="1890000"/>
      </dsp:txXfrm>
    </dsp:sp>
    <dsp:sp modelId="{1E395959-FD87-456D-AB4B-8E8D0DC07B34}">
      <dsp:nvSpPr>
        <dsp:cNvPr id="0" name=""/>
        <dsp:cNvSpPr/>
      </dsp:nvSpPr>
      <dsp:spPr>
        <a:xfrm>
          <a:off x="9129300" y="0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8180E-D42B-4F59-86E6-A7971545DF73}">
      <dsp:nvSpPr>
        <dsp:cNvPr id="0" name=""/>
        <dsp:cNvSpPr/>
      </dsp:nvSpPr>
      <dsp:spPr>
        <a:xfrm>
          <a:off x="9363300" y="392240"/>
          <a:ext cx="630000" cy="630000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8F71D-206C-46B9-8CA7-64498E296118}">
      <dsp:nvSpPr>
        <dsp:cNvPr id="0" name=""/>
        <dsp:cNvSpPr/>
      </dsp:nvSpPr>
      <dsp:spPr>
        <a:xfrm>
          <a:off x="8778300" y="1930043"/>
          <a:ext cx="1800000" cy="18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 dirty="0"/>
            <a:t>5. 37,7% are overweight with a BMI higher than 24,9 kg/m², 15% are obese (3)</a:t>
          </a:r>
          <a:endParaRPr lang="en-US" sz="2000" kern="1200" dirty="0"/>
        </a:p>
      </dsp:txBody>
      <dsp:txXfrm>
        <a:off x="8778300" y="1930043"/>
        <a:ext cx="1800000" cy="189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E358A-A951-C94E-A746-42CCC0303118}">
      <dsp:nvSpPr>
        <dsp:cNvPr id="0" name=""/>
        <dsp:cNvSpPr/>
      </dsp:nvSpPr>
      <dsp:spPr>
        <a:xfrm>
          <a:off x="0" y="0"/>
          <a:ext cx="57415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A5168-7F03-6D4E-AAEF-98B1764F185A}">
      <dsp:nvSpPr>
        <dsp:cNvPr id="0" name=""/>
        <dsp:cNvSpPr/>
      </dsp:nvSpPr>
      <dsp:spPr>
        <a:xfrm>
          <a:off x="0" y="0"/>
          <a:ext cx="5741533" cy="5170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4600" kern="1200" dirty="0"/>
            <a:t>Sports and </a:t>
          </a:r>
          <a:r>
            <a:rPr lang="en-GB" sz="4600" u="sng" kern="1200" dirty="0"/>
            <a:t>healthy eating</a:t>
          </a:r>
          <a:r>
            <a:rPr lang="en-GB" sz="4600" kern="1200" dirty="0"/>
            <a:t> needs to be </a:t>
          </a:r>
          <a:r>
            <a:rPr lang="en-GB" sz="4600" u="sng" kern="1200" dirty="0"/>
            <a:t>implemented</a:t>
          </a:r>
          <a:r>
            <a:rPr lang="en-GB" sz="4600" kern="1200" dirty="0"/>
            <a:t> in </a:t>
          </a:r>
          <a:r>
            <a:rPr lang="en-GB" sz="4600" u="sng" kern="1200" dirty="0"/>
            <a:t>nursing education</a:t>
          </a:r>
          <a:r>
            <a:rPr lang="en-GB" sz="4600" kern="1200" dirty="0"/>
            <a:t>, in both practical and theoretical classes. (3)</a:t>
          </a:r>
          <a:endParaRPr lang="en-US" sz="4600" kern="1200" dirty="0"/>
        </a:p>
      </dsp:txBody>
      <dsp:txXfrm>
        <a:off x="0" y="0"/>
        <a:ext cx="5741533" cy="51709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321F9-4481-4B5E-88EA-7B5100E17235}">
      <dsp:nvSpPr>
        <dsp:cNvPr id="0" name=""/>
        <dsp:cNvSpPr/>
      </dsp:nvSpPr>
      <dsp:spPr>
        <a:xfrm>
          <a:off x="0" y="1672"/>
          <a:ext cx="5741533" cy="71277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83BDC-B018-49E6-9F4D-8B97F05341D8}">
      <dsp:nvSpPr>
        <dsp:cNvPr id="0" name=""/>
        <dsp:cNvSpPr/>
      </dsp:nvSpPr>
      <dsp:spPr>
        <a:xfrm>
          <a:off x="215615" y="162047"/>
          <a:ext cx="392027" cy="39202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0C74C-12C9-46B7-BE92-6462A6D114F8}">
      <dsp:nvSpPr>
        <dsp:cNvPr id="0" name=""/>
        <dsp:cNvSpPr/>
      </dsp:nvSpPr>
      <dsp:spPr>
        <a:xfrm>
          <a:off x="823258" y="1672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u="sng" kern="1200" dirty="0"/>
            <a:t>Occupational risk factors of nursing students:</a:t>
          </a:r>
          <a:endParaRPr lang="en-US" sz="2000" b="1" u="sng" kern="1200" dirty="0"/>
        </a:p>
      </dsp:txBody>
      <dsp:txXfrm>
        <a:off x="823258" y="1672"/>
        <a:ext cx="4918275" cy="712777"/>
      </dsp:txXfrm>
    </dsp:sp>
    <dsp:sp modelId="{DB2621CC-92A5-48D8-8EF6-330527CEB99E}">
      <dsp:nvSpPr>
        <dsp:cNvPr id="0" name=""/>
        <dsp:cNvSpPr/>
      </dsp:nvSpPr>
      <dsp:spPr>
        <a:xfrm>
          <a:off x="0" y="892644"/>
          <a:ext cx="5741533" cy="71277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15BC96-D105-4EE3-8D1E-52BAC70D2CB2}">
      <dsp:nvSpPr>
        <dsp:cNvPr id="0" name=""/>
        <dsp:cNvSpPr/>
      </dsp:nvSpPr>
      <dsp:spPr>
        <a:xfrm>
          <a:off x="215615" y="1053019"/>
          <a:ext cx="392027" cy="39202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6D66E-ED3C-4DD9-83D5-03E7E5052954}">
      <dsp:nvSpPr>
        <dsp:cNvPr id="0" name=""/>
        <dsp:cNvSpPr/>
      </dsp:nvSpPr>
      <dsp:spPr>
        <a:xfrm>
          <a:off x="823258" y="892644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Shift work decreases opportunities of social participation</a:t>
          </a:r>
          <a:endParaRPr lang="en-US" sz="1900" kern="1200" dirty="0"/>
        </a:p>
      </dsp:txBody>
      <dsp:txXfrm>
        <a:off x="823258" y="892644"/>
        <a:ext cx="4918275" cy="712777"/>
      </dsp:txXfrm>
    </dsp:sp>
    <dsp:sp modelId="{FA1E77CD-2714-4B2B-9812-03415391E932}">
      <dsp:nvSpPr>
        <dsp:cNvPr id="0" name=""/>
        <dsp:cNvSpPr/>
      </dsp:nvSpPr>
      <dsp:spPr>
        <a:xfrm>
          <a:off x="0" y="1783616"/>
          <a:ext cx="5741533" cy="71277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13678-1E1C-4EC8-849C-A640A9528808}">
      <dsp:nvSpPr>
        <dsp:cNvPr id="0" name=""/>
        <dsp:cNvSpPr/>
      </dsp:nvSpPr>
      <dsp:spPr>
        <a:xfrm>
          <a:off x="215615" y="1943991"/>
          <a:ext cx="392027" cy="39202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9098D-A8E8-464E-8EE2-AA79D041347E}">
      <dsp:nvSpPr>
        <dsp:cNvPr id="0" name=""/>
        <dsp:cNvSpPr/>
      </dsp:nvSpPr>
      <dsp:spPr>
        <a:xfrm>
          <a:off x="823258" y="1783616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Mental, emotional and physical stress</a:t>
          </a:r>
          <a:endParaRPr lang="en-US" sz="1900" kern="1200"/>
        </a:p>
      </dsp:txBody>
      <dsp:txXfrm>
        <a:off x="823258" y="1783616"/>
        <a:ext cx="4918275" cy="712777"/>
      </dsp:txXfrm>
    </dsp:sp>
    <dsp:sp modelId="{DEF8477F-4329-4D10-9246-A4F2135C0AAA}">
      <dsp:nvSpPr>
        <dsp:cNvPr id="0" name=""/>
        <dsp:cNvSpPr/>
      </dsp:nvSpPr>
      <dsp:spPr>
        <a:xfrm>
          <a:off x="0" y="2674588"/>
          <a:ext cx="5741533" cy="71277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75859-5E7C-476D-90AC-30303F419412}">
      <dsp:nvSpPr>
        <dsp:cNvPr id="0" name=""/>
        <dsp:cNvSpPr/>
      </dsp:nvSpPr>
      <dsp:spPr>
        <a:xfrm>
          <a:off x="215615" y="2834963"/>
          <a:ext cx="392027" cy="392027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F3966-108D-4C2B-A9A2-5287DF9C764E}">
      <dsp:nvSpPr>
        <dsp:cNvPr id="0" name=""/>
        <dsp:cNvSpPr/>
      </dsp:nvSpPr>
      <dsp:spPr>
        <a:xfrm>
          <a:off x="823258" y="2674588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Lack of exercise</a:t>
          </a:r>
          <a:endParaRPr lang="en-US" sz="1900" kern="1200"/>
        </a:p>
      </dsp:txBody>
      <dsp:txXfrm>
        <a:off x="823258" y="2674588"/>
        <a:ext cx="4918275" cy="712777"/>
      </dsp:txXfrm>
    </dsp:sp>
    <dsp:sp modelId="{8B47F3D9-6579-4822-AA63-A38D915DF5E3}">
      <dsp:nvSpPr>
        <dsp:cNvPr id="0" name=""/>
        <dsp:cNvSpPr/>
      </dsp:nvSpPr>
      <dsp:spPr>
        <a:xfrm>
          <a:off x="0" y="3565560"/>
          <a:ext cx="5741533" cy="71277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31387-EA44-404E-8FF5-2573CFED1D67}">
      <dsp:nvSpPr>
        <dsp:cNvPr id="0" name=""/>
        <dsp:cNvSpPr/>
      </dsp:nvSpPr>
      <dsp:spPr>
        <a:xfrm>
          <a:off x="215615" y="3725935"/>
          <a:ext cx="392027" cy="392027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7103E-C0EC-4EDA-B67F-63D3F5BEF5B5}">
      <dsp:nvSpPr>
        <dsp:cNvPr id="0" name=""/>
        <dsp:cNvSpPr/>
      </dsp:nvSpPr>
      <dsp:spPr>
        <a:xfrm>
          <a:off x="823258" y="3565560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Irregular disturbed breaks at their clinical placement</a:t>
          </a:r>
          <a:endParaRPr lang="en-US" sz="1900" kern="1200"/>
        </a:p>
      </dsp:txBody>
      <dsp:txXfrm>
        <a:off x="823258" y="3565560"/>
        <a:ext cx="4918275" cy="712777"/>
      </dsp:txXfrm>
    </dsp:sp>
    <dsp:sp modelId="{20328807-E082-4030-B21B-132C5FE0B239}">
      <dsp:nvSpPr>
        <dsp:cNvPr id="0" name=""/>
        <dsp:cNvSpPr/>
      </dsp:nvSpPr>
      <dsp:spPr>
        <a:xfrm>
          <a:off x="0" y="4456532"/>
          <a:ext cx="5741533" cy="71277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34E00-163B-4CFB-9A66-53F356146177}">
      <dsp:nvSpPr>
        <dsp:cNvPr id="0" name=""/>
        <dsp:cNvSpPr/>
      </dsp:nvSpPr>
      <dsp:spPr>
        <a:xfrm>
          <a:off x="215615" y="4616907"/>
          <a:ext cx="392027" cy="392027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BA1FD-470C-491A-A190-13DAFCF458BE}">
      <dsp:nvSpPr>
        <dsp:cNvPr id="0" name=""/>
        <dsp:cNvSpPr/>
      </dsp:nvSpPr>
      <dsp:spPr>
        <a:xfrm>
          <a:off x="823258" y="4456532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Low income</a:t>
          </a:r>
          <a:endParaRPr lang="en-US" sz="1900" kern="1200"/>
        </a:p>
      </dsp:txBody>
      <dsp:txXfrm>
        <a:off x="823258" y="4456532"/>
        <a:ext cx="4918275" cy="7127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3B1F7-353A-4ED8-ACDE-5FF4E6EDBE0F}">
      <dsp:nvSpPr>
        <dsp:cNvPr id="0" name=""/>
        <dsp:cNvSpPr/>
      </dsp:nvSpPr>
      <dsp:spPr>
        <a:xfrm>
          <a:off x="0" y="1672"/>
          <a:ext cx="5741533" cy="71277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024D1-D2FC-4369-85C1-1D133702FE3F}">
      <dsp:nvSpPr>
        <dsp:cNvPr id="0" name=""/>
        <dsp:cNvSpPr/>
      </dsp:nvSpPr>
      <dsp:spPr>
        <a:xfrm>
          <a:off x="215615" y="162047"/>
          <a:ext cx="392027" cy="3920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33FCC-3467-4EE7-ADDB-D880B3FBA634}">
      <dsp:nvSpPr>
        <dsp:cNvPr id="0" name=""/>
        <dsp:cNvSpPr/>
      </dsp:nvSpPr>
      <dsp:spPr>
        <a:xfrm>
          <a:off x="823258" y="1672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u="sng" kern="1200" dirty="0"/>
            <a:t>Individual protective factors of nursing students:</a:t>
          </a:r>
          <a:endParaRPr lang="en-US" sz="2000" b="1" u="sng" kern="1200" dirty="0"/>
        </a:p>
      </dsp:txBody>
      <dsp:txXfrm>
        <a:off x="823258" y="1672"/>
        <a:ext cx="4918275" cy="712777"/>
      </dsp:txXfrm>
    </dsp:sp>
    <dsp:sp modelId="{6CE7CB60-9FDC-48E8-BB93-264353E4318C}">
      <dsp:nvSpPr>
        <dsp:cNvPr id="0" name=""/>
        <dsp:cNvSpPr/>
      </dsp:nvSpPr>
      <dsp:spPr>
        <a:xfrm>
          <a:off x="0" y="892644"/>
          <a:ext cx="5741533" cy="71277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CC4B8F-5070-40DA-8777-02FE25CE0B3F}">
      <dsp:nvSpPr>
        <dsp:cNvPr id="0" name=""/>
        <dsp:cNvSpPr/>
      </dsp:nvSpPr>
      <dsp:spPr>
        <a:xfrm>
          <a:off x="215615" y="1053019"/>
          <a:ext cx="392027" cy="39202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87098-C97E-40DA-A570-87327EEEBE95}">
      <dsp:nvSpPr>
        <dsp:cNvPr id="0" name=""/>
        <dsp:cNvSpPr/>
      </dsp:nvSpPr>
      <dsp:spPr>
        <a:xfrm>
          <a:off x="823258" y="892644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Physical fitness due to mostly young age</a:t>
          </a:r>
          <a:endParaRPr lang="en-US" sz="1900" kern="1200"/>
        </a:p>
      </dsp:txBody>
      <dsp:txXfrm>
        <a:off x="823258" y="892644"/>
        <a:ext cx="4918275" cy="712777"/>
      </dsp:txXfrm>
    </dsp:sp>
    <dsp:sp modelId="{AFB7CDEC-50DA-442C-81D2-8255CEC9651D}">
      <dsp:nvSpPr>
        <dsp:cNvPr id="0" name=""/>
        <dsp:cNvSpPr/>
      </dsp:nvSpPr>
      <dsp:spPr>
        <a:xfrm>
          <a:off x="0" y="1783616"/>
          <a:ext cx="5741533" cy="71277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3BA44-3EAC-4020-8F1D-DF793C76F58D}">
      <dsp:nvSpPr>
        <dsp:cNvPr id="0" name=""/>
        <dsp:cNvSpPr/>
      </dsp:nvSpPr>
      <dsp:spPr>
        <a:xfrm>
          <a:off x="215615" y="1943991"/>
          <a:ext cx="392027" cy="39202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CA974-539F-4B00-AB1D-5F635B8F2546}">
      <dsp:nvSpPr>
        <dsp:cNvPr id="0" name=""/>
        <dsp:cNvSpPr/>
      </dsp:nvSpPr>
      <dsp:spPr>
        <a:xfrm>
          <a:off x="823258" y="1783616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Health literacy</a:t>
          </a:r>
          <a:endParaRPr lang="en-US" sz="1900" kern="1200"/>
        </a:p>
      </dsp:txBody>
      <dsp:txXfrm>
        <a:off x="823258" y="1783616"/>
        <a:ext cx="4918275" cy="712777"/>
      </dsp:txXfrm>
    </dsp:sp>
    <dsp:sp modelId="{A085BFFB-9589-4979-B1C5-849411FAC283}">
      <dsp:nvSpPr>
        <dsp:cNvPr id="0" name=""/>
        <dsp:cNvSpPr/>
      </dsp:nvSpPr>
      <dsp:spPr>
        <a:xfrm>
          <a:off x="0" y="2674588"/>
          <a:ext cx="5741533" cy="71277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C5AD4-72DD-4F6E-A790-A3F596FDECFE}">
      <dsp:nvSpPr>
        <dsp:cNvPr id="0" name=""/>
        <dsp:cNvSpPr/>
      </dsp:nvSpPr>
      <dsp:spPr>
        <a:xfrm>
          <a:off x="215615" y="2834963"/>
          <a:ext cx="392027" cy="392027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6EE16-FDFD-400B-93D6-8D9FEAB8D6F1}">
      <dsp:nvSpPr>
        <dsp:cNvPr id="0" name=""/>
        <dsp:cNvSpPr/>
      </dsp:nvSpPr>
      <dsp:spPr>
        <a:xfrm>
          <a:off x="823258" y="2674588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Communication and exchange among friends and acquaintances</a:t>
          </a:r>
          <a:endParaRPr lang="en-US" sz="1900" kern="1200" dirty="0"/>
        </a:p>
      </dsp:txBody>
      <dsp:txXfrm>
        <a:off x="823258" y="2674588"/>
        <a:ext cx="4918275" cy="712777"/>
      </dsp:txXfrm>
    </dsp:sp>
    <dsp:sp modelId="{1EE7F0AE-8163-4C30-83D1-354B15740FF3}">
      <dsp:nvSpPr>
        <dsp:cNvPr id="0" name=""/>
        <dsp:cNvSpPr/>
      </dsp:nvSpPr>
      <dsp:spPr>
        <a:xfrm>
          <a:off x="0" y="3565560"/>
          <a:ext cx="5741533" cy="71277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B1C018-C733-432D-8AF9-B6C70396C778}">
      <dsp:nvSpPr>
        <dsp:cNvPr id="0" name=""/>
        <dsp:cNvSpPr/>
      </dsp:nvSpPr>
      <dsp:spPr>
        <a:xfrm>
          <a:off x="215615" y="3725935"/>
          <a:ext cx="392027" cy="392027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10619-82DE-4360-BBAF-BBD729C0F262}">
      <dsp:nvSpPr>
        <dsp:cNvPr id="0" name=""/>
        <dsp:cNvSpPr/>
      </dsp:nvSpPr>
      <dsp:spPr>
        <a:xfrm>
          <a:off x="823258" y="3565560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Mental stability </a:t>
          </a:r>
          <a:endParaRPr lang="en-US" sz="1900" kern="1200"/>
        </a:p>
      </dsp:txBody>
      <dsp:txXfrm>
        <a:off x="823258" y="3565560"/>
        <a:ext cx="4918275" cy="712777"/>
      </dsp:txXfrm>
    </dsp:sp>
    <dsp:sp modelId="{619074C3-E3C9-4CFC-94B6-C45A5A50179B}">
      <dsp:nvSpPr>
        <dsp:cNvPr id="0" name=""/>
        <dsp:cNvSpPr/>
      </dsp:nvSpPr>
      <dsp:spPr>
        <a:xfrm>
          <a:off x="0" y="4456532"/>
          <a:ext cx="5741533" cy="71277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3C4C2-78CC-4E77-AC57-F350C689186B}">
      <dsp:nvSpPr>
        <dsp:cNvPr id="0" name=""/>
        <dsp:cNvSpPr/>
      </dsp:nvSpPr>
      <dsp:spPr>
        <a:xfrm>
          <a:off x="215615" y="4616907"/>
          <a:ext cx="392027" cy="392027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DAE5F-EB56-4E4F-BB59-49E3F8A4AEE3}">
      <dsp:nvSpPr>
        <dsp:cNvPr id="0" name=""/>
        <dsp:cNvSpPr/>
      </dsp:nvSpPr>
      <dsp:spPr>
        <a:xfrm>
          <a:off x="823258" y="4456532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Understanding of nutritional behaviour</a:t>
          </a:r>
          <a:endParaRPr lang="en-US" sz="1900" kern="1200"/>
        </a:p>
      </dsp:txBody>
      <dsp:txXfrm>
        <a:off x="823258" y="4456532"/>
        <a:ext cx="4918275" cy="7127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61F4B-F911-4CF9-A84E-A3B8BF2FF34A}">
      <dsp:nvSpPr>
        <dsp:cNvPr id="0" name=""/>
        <dsp:cNvSpPr/>
      </dsp:nvSpPr>
      <dsp:spPr>
        <a:xfrm>
          <a:off x="0" y="2146"/>
          <a:ext cx="5741533" cy="10877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8A766-B15B-47C0-AE4F-32171E6409CC}">
      <dsp:nvSpPr>
        <dsp:cNvPr id="0" name=""/>
        <dsp:cNvSpPr/>
      </dsp:nvSpPr>
      <dsp:spPr>
        <a:xfrm>
          <a:off x="329036" y="246884"/>
          <a:ext cx="598248" cy="59824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86F85-7593-4ED2-AAFA-BAEE44AEFE8A}">
      <dsp:nvSpPr>
        <dsp:cNvPr id="0" name=""/>
        <dsp:cNvSpPr/>
      </dsp:nvSpPr>
      <dsp:spPr>
        <a:xfrm>
          <a:off x="1256321" y="2146"/>
          <a:ext cx="4485212" cy="1087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17" tIns="115117" rIns="115117" bIns="11511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u="sng" kern="1200" dirty="0"/>
            <a:t>Institutional framework:</a:t>
          </a:r>
          <a:endParaRPr lang="en-US" sz="2000" b="1" u="sng" kern="1200" dirty="0"/>
        </a:p>
      </dsp:txBody>
      <dsp:txXfrm>
        <a:off x="1256321" y="2146"/>
        <a:ext cx="4485212" cy="1087724"/>
      </dsp:txXfrm>
    </dsp:sp>
    <dsp:sp modelId="{31FB4F2B-9CE9-4628-AED6-C7B2BF429FD7}">
      <dsp:nvSpPr>
        <dsp:cNvPr id="0" name=""/>
        <dsp:cNvSpPr/>
      </dsp:nvSpPr>
      <dsp:spPr>
        <a:xfrm>
          <a:off x="0" y="1361801"/>
          <a:ext cx="5741533" cy="10877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D2A4A-C031-4C44-869C-C095B2FF7BE9}">
      <dsp:nvSpPr>
        <dsp:cNvPr id="0" name=""/>
        <dsp:cNvSpPr/>
      </dsp:nvSpPr>
      <dsp:spPr>
        <a:xfrm>
          <a:off x="329036" y="1606539"/>
          <a:ext cx="598248" cy="59824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2CACF-4828-4AF4-84A1-0E31D1705E0B}">
      <dsp:nvSpPr>
        <dsp:cNvPr id="0" name=""/>
        <dsp:cNvSpPr/>
      </dsp:nvSpPr>
      <dsp:spPr>
        <a:xfrm>
          <a:off x="1256321" y="1361801"/>
          <a:ext cx="4485212" cy="1087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17" tIns="115117" rIns="115117" bIns="11511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Rarely implemented corporate health management</a:t>
          </a:r>
          <a:endParaRPr lang="en-US" sz="2000" kern="1200" dirty="0"/>
        </a:p>
      </dsp:txBody>
      <dsp:txXfrm>
        <a:off x="1256321" y="1361801"/>
        <a:ext cx="4485212" cy="1087724"/>
      </dsp:txXfrm>
    </dsp:sp>
    <dsp:sp modelId="{BAF25F1D-A5C9-48B0-8F3D-962204C3DED2}">
      <dsp:nvSpPr>
        <dsp:cNvPr id="0" name=""/>
        <dsp:cNvSpPr/>
      </dsp:nvSpPr>
      <dsp:spPr>
        <a:xfrm>
          <a:off x="0" y="2721457"/>
          <a:ext cx="5741533" cy="108772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E8E7B-66AE-427C-8B3A-B19DE3B791C9}">
      <dsp:nvSpPr>
        <dsp:cNvPr id="0" name=""/>
        <dsp:cNvSpPr/>
      </dsp:nvSpPr>
      <dsp:spPr>
        <a:xfrm>
          <a:off x="329036" y="2966195"/>
          <a:ext cx="598248" cy="59824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B48A6-0429-451E-B1CF-46C21A983DE2}">
      <dsp:nvSpPr>
        <dsp:cNvPr id="0" name=""/>
        <dsp:cNvSpPr/>
      </dsp:nvSpPr>
      <dsp:spPr>
        <a:xfrm>
          <a:off x="1256321" y="2721457"/>
          <a:ext cx="4485212" cy="1087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17" tIns="115117" rIns="115117" bIns="11511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Nursing schools hardly have any measures to improve nutritional behaviour</a:t>
          </a:r>
          <a:endParaRPr lang="en-US" sz="2000" kern="1200" dirty="0"/>
        </a:p>
      </dsp:txBody>
      <dsp:txXfrm>
        <a:off x="1256321" y="2721457"/>
        <a:ext cx="4485212" cy="1087724"/>
      </dsp:txXfrm>
    </dsp:sp>
    <dsp:sp modelId="{021D97EE-A455-4E35-A6F7-15E8F60E368D}">
      <dsp:nvSpPr>
        <dsp:cNvPr id="0" name=""/>
        <dsp:cNvSpPr/>
      </dsp:nvSpPr>
      <dsp:spPr>
        <a:xfrm>
          <a:off x="0" y="4081112"/>
          <a:ext cx="5741533" cy="108772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2E6250-4C49-4A57-B54B-B71549C91E7E}">
      <dsp:nvSpPr>
        <dsp:cNvPr id="0" name=""/>
        <dsp:cNvSpPr/>
      </dsp:nvSpPr>
      <dsp:spPr>
        <a:xfrm>
          <a:off x="329036" y="4325850"/>
          <a:ext cx="598248" cy="59824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370966-1295-48EE-8EC7-D53649A81286}">
      <dsp:nvSpPr>
        <dsp:cNvPr id="0" name=""/>
        <dsp:cNvSpPr/>
      </dsp:nvSpPr>
      <dsp:spPr>
        <a:xfrm>
          <a:off x="1256321" y="4081112"/>
          <a:ext cx="4485212" cy="1087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17" tIns="115117" rIns="115117" bIns="11511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Differences in eating behaviours in nursing schools and in clinical placement facilities</a:t>
          </a:r>
          <a:endParaRPr lang="en-US" sz="2000" kern="1200" dirty="0"/>
        </a:p>
      </dsp:txBody>
      <dsp:txXfrm>
        <a:off x="1256321" y="4081112"/>
        <a:ext cx="4485212" cy="10877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CED8C-F3C8-0644-93CD-BA17463F4FB9}">
      <dsp:nvSpPr>
        <dsp:cNvPr id="0" name=""/>
        <dsp:cNvSpPr/>
      </dsp:nvSpPr>
      <dsp:spPr>
        <a:xfrm>
          <a:off x="0" y="1145841"/>
          <a:ext cx="5886291" cy="37695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At the end of the project week, all nursing students in their first year of training show improved health competence, have relevant knowledge and have already changed their behaviour towards a conscious and healthy diet and apply it in their everyday life.</a:t>
          </a:r>
          <a:endParaRPr lang="en-US" sz="2700" kern="1200"/>
        </a:p>
      </dsp:txBody>
      <dsp:txXfrm>
        <a:off x="0" y="1145841"/>
        <a:ext cx="5886291" cy="3769541"/>
      </dsp:txXfrm>
    </dsp:sp>
    <dsp:sp modelId="{EBF67325-CF50-0845-8D64-7B558D352C69}">
      <dsp:nvSpPr>
        <dsp:cNvPr id="0" name=""/>
        <dsp:cNvSpPr/>
      </dsp:nvSpPr>
      <dsp:spPr>
        <a:xfrm rot="10800000">
          <a:off x="0" y="1827"/>
          <a:ext cx="5886291" cy="1200557"/>
        </a:xfrm>
        <a:prstGeom prst="upArrowCallout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Main goal:</a:t>
          </a:r>
          <a:endParaRPr lang="en-US" sz="2700" kern="1200" dirty="0"/>
        </a:p>
      </dsp:txBody>
      <dsp:txXfrm rot="10800000">
        <a:off x="0" y="1827"/>
        <a:ext cx="5886291" cy="780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4971E-E742-EE42-9681-47BCD514DE2C}" type="datetimeFigureOut">
              <a:rPr lang="de-DE" smtClean="0"/>
              <a:t>29.06.20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BFDB7-D4AC-814B-B3E2-9328A23D57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296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0013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817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226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297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674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185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082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283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078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668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298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274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5755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21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341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863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040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FDB7-D4AC-814B-B3E2-9328A23D57D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241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92C8F51E-2CB4-BA4C-A8DB-6FE66BAC8697}" type="datetime1">
              <a:rPr lang="de-DE" smtClean="0"/>
              <a:t>29.06.20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038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0E0-69C0-A44C-84E3-B6E7B0ADCE53}" type="datetime1">
              <a:rPr lang="de-DE" smtClean="0"/>
              <a:t>29.06.20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2503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0E0-69C0-A44C-84E3-B6E7B0ADCE53}" type="datetime1">
              <a:rPr lang="de-DE" smtClean="0"/>
              <a:t>29.06.20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435854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0E0-69C0-A44C-84E3-B6E7B0ADCE53}" type="datetime1">
              <a:rPr lang="de-DE" smtClean="0"/>
              <a:t>29.06.20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34127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0E0-69C0-A44C-84E3-B6E7B0ADCE53}" type="datetime1">
              <a:rPr lang="de-DE" smtClean="0"/>
              <a:t>29.06.20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562545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0E0-69C0-A44C-84E3-B6E7B0ADCE53}" type="datetime1">
              <a:rPr lang="de-DE" smtClean="0"/>
              <a:t>29.06.20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447969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0E0-69C0-A44C-84E3-B6E7B0ADCE53}" type="datetime1">
              <a:rPr lang="de-DE" smtClean="0"/>
              <a:t>29.06.20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6438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C515E-FA9F-8046-ABB5-5D62AFB2DE3F}" type="datetime1">
              <a:rPr lang="de-DE" smtClean="0"/>
              <a:t>29.06.20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886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F4EE-A9A3-7C41-93A2-1BDCAAF47DBB}" type="datetime1">
              <a:rPr lang="de-DE" smtClean="0"/>
              <a:t>29.06.20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20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DA0A-E57C-324E-82AE-C768EA5D500E}" type="datetime1">
              <a:rPr lang="de-DE" smtClean="0"/>
              <a:t>29.06.20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75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230F-E9EF-CE4B-8A94-8877A72CCC56}" type="datetime1">
              <a:rPr lang="de-DE" smtClean="0"/>
              <a:t>29.06.20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583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D47D9-58AB-0349-B93E-047474FCAF3A}" type="datetime1">
              <a:rPr lang="de-DE" smtClean="0"/>
              <a:t>29.06.20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637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0E0-69C0-A44C-84E3-B6E7B0ADCE53}" type="datetime1">
              <a:rPr lang="de-DE" smtClean="0"/>
              <a:t>29.06.20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40012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1F2C-C881-A94A-B7C4-6D42A7CD4749}" type="datetime1">
              <a:rPr lang="de-DE" smtClean="0"/>
              <a:t>29.06.20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26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2B111-0416-F242-B67F-3FD8E1F3BAB3}" type="datetime1">
              <a:rPr lang="de-DE" smtClean="0"/>
              <a:t>29.06.20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03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3A3C-195D-DA41-BA49-27F5DD03816C}" type="datetime1">
              <a:rPr lang="de-DE" smtClean="0"/>
              <a:t>29.06.20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26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9FB9B-1F50-4E47-B1F4-8A4B3C57331B}" type="datetime1">
              <a:rPr lang="de-DE" smtClean="0"/>
              <a:t>29.06.20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84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791B0E0-69C0-A44C-84E3-B6E7B0ADCE53}" type="datetime1">
              <a:rPr lang="de-DE" smtClean="0"/>
              <a:t>29.06.20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95FFC00-76EB-4F73-ACE0-BE78629294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894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9.xml"/><Relationship Id="rId12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11" Type="http://schemas.microsoft.com/office/2007/relationships/diagramDrawing" Target="../diagrams/drawing9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9.xml"/><Relationship Id="rId4" Type="http://schemas.openxmlformats.org/officeDocument/2006/relationships/notesSlide" Target="../notesSlides/notesSlide9.xml"/><Relationship Id="rId9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0.xml"/><Relationship Id="rId12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11" Type="http://schemas.microsoft.com/office/2007/relationships/diagramDrawing" Target="../diagrams/drawing10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10.xml"/><Relationship Id="rId4" Type="http://schemas.openxmlformats.org/officeDocument/2006/relationships/notesSlide" Target="../notesSlides/notesSlide10.xml"/><Relationship Id="rId9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1.xml"/><Relationship Id="rId12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11" Type="http://schemas.microsoft.com/office/2007/relationships/diagramDrawing" Target="../diagrams/drawing11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11.xml"/><Relationship Id="rId4" Type="http://schemas.openxmlformats.org/officeDocument/2006/relationships/notesSlide" Target="../notesSlides/notesSlide11.xml"/><Relationship Id="rId9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2.xml"/><Relationship Id="rId12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11" Type="http://schemas.microsoft.com/office/2007/relationships/diagramDrawing" Target="../diagrams/drawing12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12.xml"/><Relationship Id="rId4" Type="http://schemas.openxmlformats.org/officeDocument/2006/relationships/notesSlide" Target="../notesSlides/notesSlide12.xml"/><Relationship Id="rId9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Data" Target="../diagrams/data13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diagramDrawing" Target="../diagrams/drawing13.xml"/><Relationship Id="rId4" Type="http://schemas.openxmlformats.org/officeDocument/2006/relationships/notesSlide" Target="../notesSlides/notesSlide13.xml"/><Relationship Id="rId9" Type="http://schemas.openxmlformats.org/officeDocument/2006/relationships/diagramColors" Target="../diagrams/colors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Data" Target="../diagrams/data14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diagramDrawing" Target="../diagrams/drawing14.xml"/><Relationship Id="rId4" Type="http://schemas.openxmlformats.org/officeDocument/2006/relationships/notesSlide" Target="../notesSlides/notesSlide14.xml"/><Relationship Id="rId9" Type="http://schemas.openxmlformats.org/officeDocument/2006/relationships/diagramColors" Target="../diagrams/colors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Data" Target="../diagrams/data15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diagramDrawing" Target="../diagrams/drawing15.xml"/><Relationship Id="rId4" Type="http://schemas.openxmlformats.org/officeDocument/2006/relationships/notesSlide" Target="../notesSlides/notesSlide15.xml"/><Relationship Id="rId9" Type="http://schemas.openxmlformats.org/officeDocument/2006/relationships/diagramColors" Target="../diagrams/colors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16.xml"/><Relationship Id="rId12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11" Type="http://schemas.microsoft.com/office/2007/relationships/diagramDrawing" Target="../diagrams/drawing16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16.xml"/><Relationship Id="rId4" Type="http://schemas.openxmlformats.org/officeDocument/2006/relationships/notesSlide" Target="../notesSlides/notesSlide16.xml"/><Relationship Id="rId9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7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1.xml"/><Relationship Id="rId11" Type="http://schemas.openxmlformats.org/officeDocument/2006/relationships/image" Target="../media/image6.png"/><Relationship Id="rId5" Type="http://schemas.openxmlformats.org/officeDocument/2006/relationships/image" Target="../media/image1.jpe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image" Target="../media/image5.png"/><Relationship Id="rId10" Type="http://schemas.openxmlformats.org/officeDocument/2006/relationships/diagramData" Target="../diagrams/data3.xml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Data" Target="../diagrams/data4.xml"/><Relationship Id="rId11" Type="http://schemas.openxmlformats.org/officeDocument/2006/relationships/image" Target="../media/image5.png"/><Relationship Id="rId5" Type="http://schemas.openxmlformats.org/officeDocument/2006/relationships/image" Target="../media/image1.jpeg"/><Relationship Id="rId10" Type="http://schemas.microsoft.com/office/2007/relationships/diagramDrawing" Target="../diagrams/drawing4.xml"/><Relationship Id="rId4" Type="http://schemas.openxmlformats.org/officeDocument/2006/relationships/notesSlide" Target="../notesSlides/notesSlide4.xml"/><Relationship Id="rId9" Type="http://schemas.openxmlformats.org/officeDocument/2006/relationships/diagramColors" Target="../diagrams/colors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Data" Target="../diagrams/data5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diagramDrawing" Target="../diagrams/drawing5.xml"/><Relationship Id="rId4" Type="http://schemas.openxmlformats.org/officeDocument/2006/relationships/notesSlide" Target="../notesSlides/notesSlide5.xml"/><Relationship Id="rId9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diagramData" Target="../diagrams/data6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diagramDrawing" Target="../diagrams/drawing6.xml"/><Relationship Id="rId4" Type="http://schemas.openxmlformats.org/officeDocument/2006/relationships/notesSlide" Target="../notesSlides/notesSlide6.xml"/><Relationship Id="rId9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Data" Target="../diagrams/data7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diagramDrawing" Target="../diagrams/drawing7.xml"/><Relationship Id="rId4" Type="http://schemas.openxmlformats.org/officeDocument/2006/relationships/notesSlide" Target="../notesSlides/notesSlide7.xml"/><Relationship Id="rId9" Type="http://schemas.openxmlformats.org/officeDocument/2006/relationships/diagramColors" Target="../diagrams/colors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Data" Target="../diagrams/data8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diagramDrawing" Target="../diagrams/drawing8.xml"/><Relationship Id="rId4" Type="http://schemas.openxmlformats.org/officeDocument/2006/relationships/notesSlide" Target="../notesSlides/notesSlide8.xml"/><Relationship Id="rId9" Type="http://schemas.openxmlformats.org/officeDocument/2006/relationships/diagramColors" Target="../diagrams/colors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C3D2E-D953-4041-A2CE-C45E312E3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1208" y="792336"/>
            <a:ext cx="9349241" cy="4335475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u="sng" dirty="0"/>
              <a:t>Healthy eating - Healthy nurses:</a:t>
            </a:r>
            <a:br>
              <a:rPr lang="en-US" sz="4400" dirty="0"/>
            </a:br>
            <a:r>
              <a:rPr lang="en-US" sz="4400" dirty="0"/>
              <a:t>Capacity building in nursing education for nursing management</a:t>
            </a:r>
            <a:br>
              <a:rPr lang="en-US" sz="4400" dirty="0"/>
            </a:br>
            <a:r>
              <a:rPr lang="en-US" sz="4400" dirty="0"/>
              <a:t>– an example of health promotion of nutrition   </a:t>
            </a:r>
            <a:br>
              <a:rPr lang="en-US" sz="2300" dirty="0"/>
            </a:br>
            <a:endParaRPr lang="en-US" sz="23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F6D45EA-8EEF-4DCC-A753-8EE210E3C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066" y="5452533"/>
            <a:ext cx="7197726" cy="140546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/>
              <a:t>B.Sc. Nursing (RN) Dominik J. N. Advani</a:t>
            </a:r>
          </a:p>
          <a:p>
            <a:pPr algn="ctr"/>
            <a:r>
              <a:rPr lang="en-US" dirty="0"/>
              <a:t>Dominik.Advani@hessip.de</a:t>
            </a:r>
          </a:p>
          <a:p>
            <a:pPr algn="ctr">
              <a:buFont typeface="Wingdings 3" charset="2"/>
              <a:buChar char=""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467064-2CD3-1C44-9AB4-226C2732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5FFC00-76EB-4F73-ACE0-BE7862929487}" type="slidenum">
              <a:rPr lang="de-DE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0</a:t>
            </a:fld>
            <a:endParaRPr lang="de-DE">
              <a:solidFill>
                <a:schemeClr val="bg1"/>
              </a:solidFill>
            </a:endParaRPr>
          </a:p>
        </p:txBody>
      </p:sp>
      <p:pic>
        <p:nvPicPr>
          <p:cNvPr id="5" name="Titelseite.m4a" descr="Titelseite.m4a">
            <a:hlinkClick r:id="" action="ppaction://media"/>
            <a:extLst>
              <a:ext uri="{FF2B5EF4-FFF2-40B4-BE49-F238E27FC236}">
                <a16:creationId xmlns:a16="http://schemas.microsoft.com/office/drawing/2014/main" id="{C8EF57EB-3D45-C946-A33C-931332107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0433" y="5047247"/>
            <a:ext cx="1050337" cy="8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9770057-550A-4957-AACA-B42922A7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4FFFC4-5679-499A-8D35-EDDE26630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93D1AF-D732-41A0-8FFB-379DCF6C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81514C-91C8-4135-BF20-73E187CE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2.3 Intervention goals of the nursing school</a:t>
            </a: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F7724F1-4B44-4E0A-9B7D-370097EA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EB9B15-6F0F-E041-A8E1-A27FE215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9299" y="5870575"/>
            <a:ext cx="551167" cy="3778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995FFC00-76EB-4F73-ACE0-BE7862929487}" type="slidenum">
              <a:rPr lang="de-DE">
                <a:solidFill>
                  <a:schemeClr val="bg2"/>
                </a:solidFill>
              </a:rPr>
              <a:pPr algn="l">
                <a:spcAft>
                  <a:spcPts val="600"/>
                </a:spcAft>
              </a:pPr>
              <a:t>9</a:t>
            </a:fld>
            <a:endParaRPr lang="de-DE">
              <a:solidFill>
                <a:schemeClr val="bg2"/>
              </a:solidFill>
            </a:endParaRPr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87529966-5FCF-4392-92EB-0D52DE60DF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014209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Mail goal school.m4a" descr="Mail goal school.m4a">
            <a:hlinkClick r:id="" action="ppaction://media"/>
            <a:extLst>
              <a:ext uri="{FF2B5EF4-FFF2-40B4-BE49-F238E27FC236}">
                <a16:creationId xmlns:a16="http://schemas.microsoft.com/office/drawing/2014/main" id="{13F0211F-6CF2-E444-8DB5-3160856F1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22385" y="45237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57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9770057-550A-4957-AACA-B42922A7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4FFFC4-5679-499A-8D35-EDDE26630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93D1AF-D732-41A0-8FFB-379DCF6C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81514C-91C8-4135-BF20-73E187CE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2.3 Intervention goals of the nursing school</a:t>
            </a: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F7724F1-4B44-4E0A-9B7D-370097EA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EB9B15-6F0F-E041-A8E1-A27FE215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9299" y="5870575"/>
            <a:ext cx="551167" cy="3778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995FFC00-76EB-4F73-ACE0-BE7862929487}" type="slidenum">
              <a:rPr lang="de-DE">
                <a:solidFill>
                  <a:schemeClr val="bg2"/>
                </a:solidFill>
              </a:rPr>
              <a:pPr algn="l">
                <a:spcAft>
                  <a:spcPts val="600"/>
                </a:spcAft>
              </a:pPr>
              <a:t>10</a:t>
            </a:fld>
            <a:endParaRPr lang="de-DE">
              <a:solidFill>
                <a:schemeClr val="bg2"/>
              </a:solidFill>
            </a:endParaRPr>
          </a:p>
        </p:txBody>
      </p:sp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D2066B37-6F8C-45E3-8D3A-20C5BAAF01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4612281"/>
              </p:ext>
            </p:extLst>
          </p:nvPr>
        </p:nvGraphicFramePr>
        <p:xfrm>
          <a:off x="5467509" y="1306286"/>
          <a:ext cx="5886291" cy="4415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itel 1">
            <a:extLst>
              <a:ext uri="{FF2B5EF4-FFF2-40B4-BE49-F238E27FC236}">
                <a16:creationId xmlns:a16="http://schemas.microsoft.com/office/drawing/2014/main" id="{B26846B2-78A9-EB49-A4FC-A11B75FE6779}"/>
              </a:ext>
            </a:extLst>
          </p:cNvPr>
          <p:cNvSpPr txBox="1">
            <a:spLocks/>
          </p:cNvSpPr>
          <p:nvPr/>
        </p:nvSpPr>
        <p:spPr>
          <a:xfrm>
            <a:off x="5467508" y="120953"/>
            <a:ext cx="5886291" cy="118354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u="sng" dirty="0">
                <a:solidFill>
                  <a:schemeClr val="accent1"/>
                </a:solidFill>
              </a:rPr>
              <a:t>Sub Goals: </a:t>
            </a:r>
          </a:p>
        </p:txBody>
      </p:sp>
      <p:pic>
        <p:nvPicPr>
          <p:cNvPr id="3" name="School sub goals.m4a" descr="School sub goals.m4a">
            <a:hlinkClick r:id="" action="ppaction://media"/>
            <a:extLst>
              <a:ext uri="{FF2B5EF4-FFF2-40B4-BE49-F238E27FC236}">
                <a16:creationId xmlns:a16="http://schemas.microsoft.com/office/drawing/2014/main" id="{295924A9-F285-194D-81D4-F70F59A34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22385" y="4734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98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9770057-550A-4957-AACA-B42922A7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4FFFC4-5679-499A-8D35-EDDE26630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93D1AF-D732-41A0-8FFB-379DCF6C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E03ABC3-E390-415C-8149-4F8AC49D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2.4 Intervention goals of management</a:t>
            </a: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F7724F1-4B44-4E0A-9B7D-370097EA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6204EA-ED5A-BB40-9549-2B4596833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9299" y="5870575"/>
            <a:ext cx="551167" cy="3778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995FFC00-76EB-4F73-ACE0-BE7862929487}" type="slidenum">
              <a:rPr lang="de-DE">
                <a:solidFill>
                  <a:schemeClr val="bg2"/>
                </a:solidFill>
              </a:rPr>
              <a:pPr algn="l">
                <a:spcAft>
                  <a:spcPts val="600"/>
                </a:spcAft>
              </a:pPr>
              <a:t>11</a:t>
            </a:fld>
            <a:endParaRPr lang="de-DE">
              <a:solidFill>
                <a:schemeClr val="bg2"/>
              </a:solidFill>
            </a:endParaRPr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FA53E6D9-A402-4E87-8E65-D9E17477E9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368610"/>
              </p:ext>
            </p:extLst>
          </p:nvPr>
        </p:nvGraphicFramePr>
        <p:xfrm>
          <a:off x="5467509" y="804671"/>
          <a:ext cx="5886291" cy="5932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itel 1">
            <a:extLst>
              <a:ext uri="{FF2B5EF4-FFF2-40B4-BE49-F238E27FC236}">
                <a16:creationId xmlns:a16="http://schemas.microsoft.com/office/drawing/2014/main" id="{C07C2749-529B-1647-9EF7-740F8F71B383}"/>
              </a:ext>
            </a:extLst>
          </p:cNvPr>
          <p:cNvSpPr txBox="1">
            <a:spLocks/>
          </p:cNvSpPr>
          <p:nvPr/>
        </p:nvSpPr>
        <p:spPr>
          <a:xfrm>
            <a:off x="5467508" y="120952"/>
            <a:ext cx="5886291" cy="242630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u="sng" dirty="0">
                <a:solidFill>
                  <a:schemeClr val="accent1"/>
                </a:solidFill>
              </a:rPr>
              <a:t>Main Goal: </a:t>
            </a:r>
          </a:p>
        </p:txBody>
      </p:sp>
      <p:pic>
        <p:nvPicPr>
          <p:cNvPr id="3" name="Mail goal management.m4a" descr="Mail goal management.m4a">
            <a:hlinkClick r:id="" action="ppaction://media"/>
            <a:extLst>
              <a:ext uri="{FF2B5EF4-FFF2-40B4-BE49-F238E27FC236}">
                <a16:creationId xmlns:a16="http://schemas.microsoft.com/office/drawing/2014/main" id="{910505D0-D3A8-E844-9797-D74EC5A6D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15477" y="45413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22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9770057-550A-4957-AACA-B42922A7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4FFFC4-5679-499A-8D35-EDDE26630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293D1AF-D732-41A0-8FFB-379DCF6C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E03ABC3-E390-415C-8149-4F8AC49D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2.4 Intervention goals of management</a:t>
            </a: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F7724F1-4B44-4E0A-9B7D-370097EA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6204EA-ED5A-BB40-9549-2B4596833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9299" y="5870575"/>
            <a:ext cx="551167" cy="3778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995FFC00-76EB-4F73-ACE0-BE7862929487}" type="slidenum">
              <a:rPr lang="de-DE">
                <a:solidFill>
                  <a:schemeClr val="bg2"/>
                </a:solidFill>
              </a:rPr>
              <a:pPr algn="l">
                <a:spcAft>
                  <a:spcPts val="600"/>
                </a:spcAft>
              </a:pPr>
              <a:t>12</a:t>
            </a:fld>
            <a:endParaRPr lang="de-DE">
              <a:solidFill>
                <a:schemeClr val="bg2"/>
              </a:solidFill>
            </a:endParaRPr>
          </a:p>
        </p:txBody>
      </p:sp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25599571-C970-4A83-B05E-ABB78026B4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74481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Subgoals Management.m4a" descr="Subgoals Management.m4a">
            <a:hlinkClick r:id="" action="ppaction://media"/>
            <a:extLst>
              <a:ext uri="{FF2B5EF4-FFF2-40B4-BE49-F238E27FC236}">
                <a16:creationId xmlns:a16="http://schemas.microsoft.com/office/drawing/2014/main" id="{C9758C69-BBE6-574A-94EB-F9BC316EE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1566" y="46403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31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336B79D2-F4BA-4899-BA25-830448780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C1375D69-051B-4FE1-9777-FDED16461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C716C45A-0274-4DA9-B3A0-39DE61A7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E27376-67FB-4065-ACDC-23D78982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503919" cy="529257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3. Intervention steps</a:t>
            </a:r>
          </a:p>
        </p:txBody>
      </p:sp>
      <p:sp useBgFill="1">
        <p:nvSpPr>
          <p:cNvPr id="23" name="Freeform: Shape 17">
            <a:extLst>
              <a:ext uri="{FF2B5EF4-FFF2-40B4-BE49-F238E27FC236}">
                <a16:creationId xmlns:a16="http://schemas.microsoft.com/office/drawing/2014/main" id="{26C43BA1-F91D-413B-9D47-D0B3B1788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0F6693-807F-D043-A943-72383A81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6222489"/>
            <a:ext cx="551167" cy="3778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5FFC00-76EB-4F73-ACE0-BE7862929487}" type="slidenum">
              <a:rPr lang="de-DE" smtClean="0"/>
              <a:pPr>
                <a:spcAft>
                  <a:spcPts val="600"/>
                </a:spcAft>
              </a:pPr>
              <a:t>13</a:t>
            </a:fld>
            <a:endParaRPr lang="de-DE"/>
          </a:p>
        </p:txBody>
      </p:sp>
      <p:graphicFrame>
        <p:nvGraphicFramePr>
          <p:cNvPr id="24" name="Inhaltsplatzhalter 2">
            <a:extLst>
              <a:ext uri="{FF2B5EF4-FFF2-40B4-BE49-F238E27FC236}">
                <a16:creationId xmlns:a16="http://schemas.microsoft.com/office/drawing/2014/main" id="{3B44A1D6-654E-4055-8743-50B19F3C8D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5348894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Preliminary.m4a" descr="Preliminary.m4a">
            <a:hlinkClick r:id="" action="ppaction://media"/>
            <a:extLst>
              <a:ext uri="{FF2B5EF4-FFF2-40B4-BE49-F238E27FC236}">
                <a16:creationId xmlns:a16="http://schemas.microsoft.com/office/drawing/2014/main" id="{72C8DEE9-BE9F-A349-8E6E-B23F655E9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100" y="42535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97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6B79D2-F4BA-4899-BA25-830448780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75D69-051B-4FE1-9777-FDED16461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16C45A-0274-4DA9-B3A0-39DE61A7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D5E246-ED31-459F-9F11-78EAFC6EE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2" y="531278"/>
            <a:ext cx="3435988" cy="529257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3. Intervention steps</a:t>
            </a: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6C43BA1-F91D-413B-9D47-D0B3B1788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76FDC6-C3A4-EE46-8008-CE8294C6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6222489"/>
            <a:ext cx="551167" cy="3778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5FFC00-76EB-4F73-ACE0-BE7862929487}" type="slidenum">
              <a:rPr lang="de-DE" smtClean="0"/>
              <a:pPr>
                <a:spcAft>
                  <a:spcPts val="600"/>
                </a:spcAft>
              </a:pPr>
              <a:t>14</a:t>
            </a:fld>
            <a:endParaRPr lang="de-DE"/>
          </a:p>
        </p:txBody>
      </p:sp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6ACDDC76-E114-4929-B2CB-CA3498B417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297114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Organisational Level.m4a" descr="Organisational Level.m4a">
            <a:hlinkClick r:id="" action="ppaction://media"/>
            <a:extLst>
              <a:ext uri="{FF2B5EF4-FFF2-40B4-BE49-F238E27FC236}">
                <a16:creationId xmlns:a16="http://schemas.microsoft.com/office/drawing/2014/main" id="{D1C9EE50-37FB-BD4F-8FA9-07D94055F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2931" y="3937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84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6B79D2-F4BA-4899-BA25-830448780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75D69-051B-4FE1-9777-FDED16461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16C45A-0274-4DA9-B3A0-39DE61A7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ED1D240-CAAE-456E-808C-77848C7B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620461" cy="529257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3. Intervention steps</a:t>
            </a: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6C43BA1-F91D-413B-9D47-D0B3B1788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80E0AB-0302-384F-9775-C29BB6686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6222489"/>
            <a:ext cx="551167" cy="3778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5FFC00-76EB-4F73-ACE0-BE7862929487}" type="slidenum">
              <a:rPr lang="de-DE" smtClean="0"/>
              <a:pPr>
                <a:spcAft>
                  <a:spcPts val="600"/>
                </a:spcAft>
              </a:pPr>
              <a:t>15</a:t>
            </a:fld>
            <a:endParaRPr lang="de-DE"/>
          </a:p>
        </p:txBody>
      </p:sp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FF81AA86-B321-4B55-81C5-48B882EEB3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688732"/>
              </p:ext>
            </p:extLst>
          </p:nvPr>
        </p:nvGraphicFramePr>
        <p:xfrm>
          <a:off x="5057375" y="793820"/>
          <a:ext cx="6301188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Interventionssteps 2.m4a" descr="Interventionssteps 2.m4a">
            <a:hlinkClick r:id="" action="ppaction://media"/>
            <a:extLst>
              <a:ext uri="{FF2B5EF4-FFF2-40B4-BE49-F238E27FC236}">
                <a16:creationId xmlns:a16="http://schemas.microsoft.com/office/drawing/2014/main" id="{D067CE98-5BEF-8345-9084-6E0F4465D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15887" y="41362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0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9770057-550A-4957-AACA-B42922A7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4FFFC4-5679-499A-8D35-EDDE26630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D293D1AF-D732-41A0-8FFB-379DCF6C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21CF48-4E02-44F1-95BB-A850CB82B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4. Evaluation</a:t>
            </a:r>
          </a:p>
        </p:txBody>
      </p:sp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BF7724F1-4B44-4E0A-9B7D-370097EA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5F8825-1B48-B346-87AE-19B1F7C7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9299" y="5870575"/>
            <a:ext cx="551167" cy="3778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995FFC00-76EB-4F73-ACE0-BE7862929487}" type="slidenum">
              <a:rPr lang="de-DE">
                <a:solidFill>
                  <a:schemeClr val="bg2"/>
                </a:solidFill>
              </a:rPr>
              <a:pPr algn="l">
                <a:spcAft>
                  <a:spcPts val="600"/>
                </a:spcAft>
              </a:pPr>
              <a:t>16</a:t>
            </a:fld>
            <a:endParaRPr lang="de-DE">
              <a:solidFill>
                <a:schemeClr val="bg2"/>
              </a:solidFill>
            </a:endParaRPr>
          </a:p>
        </p:txBody>
      </p:sp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731D6608-91C0-4C10-9EDE-CC20A9018E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43040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Evaluation.m4a" descr="Evaluation.m4a">
            <a:hlinkClick r:id="" action="ppaction://media"/>
            <a:extLst>
              <a:ext uri="{FF2B5EF4-FFF2-40B4-BE49-F238E27FC236}">
                <a16:creationId xmlns:a16="http://schemas.microsoft.com/office/drawing/2014/main" id="{3C334A7F-C261-FD48-9B4A-422634671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78893" y="39604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45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7DBB0-D225-4B07-9CE9-79EEBB17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7910"/>
            <a:ext cx="10131425" cy="1456267"/>
          </a:xfrm>
        </p:spPr>
        <p:txBody>
          <a:bodyPr/>
          <a:lstStyle/>
          <a:p>
            <a:r>
              <a:rPr lang="en-GB" b="1" dirty="0"/>
              <a:t>5. Permanent establishment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037263-39CE-4E6A-AE2F-751AC9A21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Hospitals offer a permanent establishment of the project as a corporate health management measure to promote knowledge about healthy eating habits in senior nurses as well.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FF4F47-3091-D04F-86E9-94B86B91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17</a:t>
            </a:fld>
            <a:endParaRPr lang="de-DE"/>
          </a:p>
        </p:txBody>
      </p:sp>
      <p:pic>
        <p:nvPicPr>
          <p:cNvPr id="4" name="Establishment.m4a" descr="Establishment.m4a">
            <a:hlinkClick r:id="" action="ppaction://media"/>
            <a:extLst>
              <a:ext uri="{FF2B5EF4-FFF2-40B4-BE49-F238E27FC236}">
                <a16:creationId xmlns:a16="http://schemas.microsoft.com/office/drawing/2014/main" id="{8E47F3B9-1B5B-574B-BC10-1281F1E81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2769" y="9953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A448E-E9FD-A24A-8363-E1B5899AE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Bibliography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F2D08-466D-1545-A3E7-CCC62C131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(1) </a:t>
            </a:r>
            <a:r>
              <a:rPr lang="de-DE" dirty="0"/>
              <a:t>Joost, A. (2007):Berufsverbleib und Fluktuation von Altenpflegerinnen und Altenpflegern. Literaturauswertung</a:t>
            </a:r>
            <a:r>
              <a:rPr lang="de-DE"/>
              <a:t>, angefertigt </a:t>
            </a:r>
            <a:r>
              <a:rPr lang="de-DE" dirty="0"/>
              <a:t>im Rahmen einer Machbarkeitsstudie zum Berufsverbleibt von Altenpflegerinnen und Altenpfleger, die 2007 im Auftrag des Bundesministeriums für Familie, Senioren, Frauen und Jugend erstellt wurde. Frankfurt.</a:t>
            </a:r>
            <a:endParaRPr lang="de-DE" b="1" dirty="0"/>
          </a:p>
          <a:p>
            <a:pPr marL="0" indent="0">
              <a:buNone/>
            </a:pPr>
            <a:r>
              <a:rPr lang="de-DE" dirty="0"/>
              <a:t>(2)Hurrelmann, K.; </a:t>
            </a:r>
            <a:r>
              <a:rPr lang="de-DE" dirty="0" err="1"/>
              <a:t>Klocke</a:t>
            </a:r>
            <a:r>
              <a:rPr lang="de-DE" dirty="0"/>
              <a:t>, A.; Melzer, W.; Ravens-</a:t>
            </a:r>
            <a:r>
              <a:rPr lang="de-DE" dirty="0" err="1"/>
              <a:t>Sieberer</a:t>
            </a:r>
            <a:r>
              <a:rPr lang="de-DE" dirty="0"/>
              <a:t>, U. (2003): WHO Jugendgesundheitssurvey – Konzept und ausgewählte Ergebnisse für die Bundesrepublik Deutschland. Erziehungswissenschaft. 2003;27:79–108.</a:t>
            </a:r>
          </a:p>
          <a:p>
            <a:pPr marL="0" indent="0">
              <a:buNone/>
            </a:pPr>
            <a:r>
              <a:rPr lang="de-DE" dirty="0"/>
              <a:t>(3) Wiens, D.; </a:t>
            </a:r>
            <a:r>
              <a:rPr lang="de-DE" dirty="0" err="1"/>
              <a:t>Coers</a:t>
            </a:r>
            <a:r>
              <a:rPr lang="de-DE" dirty="0"/>
              <a:t>, S. (2013): Gewichtsveränderung in der Berufsausbildung. Wo besteht Handlungsbedarf? In: PADUA 8 (3), S. 159 – 162. </a:t>
            </a:r>
          </a:p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472724-4CCB-C74F-A5AA-0B8CDDF5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48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ADD47-B6BD-4A0E-ABA8-094607657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6875"/>
            <a:ext cx="10131425" cy="1456267"/>
          </a:xfrm>
        </p:spPr>
        <p:txBody>
          <a:bodyPr/>
          <a:lstStyle/>
          <a:p>
            <a:r>
              <a:rPr lang="en-GB" b="1" u="sng" dirty="0"/>
              <a:t>Structure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7B2683-5A29-4A65-9639-55DE17B39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/>
              <a:t>1. Hypothesis</a:t>
            </a:r>
          </a:p>
          <a:p>
            <a:pPr marL="0" indent="0">
              <a:buNone/>
            </a:pPr>
            <a:r>
              <a:rPr lang="en-GB" sz="2800" dirty="0"/>
              <a:t>2. Problem overview</a:t>
            </a:r>
          </a:p>
          <a:p>
            <a:pPr marL="0" indent="0">
              <a:buNone/>
            </a:pPr>
            <a:r>
              <a:rPr lang="en-GB" sz="2800" dirty="0"/>
              <a:t>2.1 Nursing students in Germany and their lifestyle habits</a:t>
            </a:r>
          </a:p>
          <a:p>
            <a:pPr marL="0" indent="0">
              <a:buNone/>
            </a:pPr>
            <a:r>
              <a:rPr lang="en-GB" sz="2800" dirty="0"/>
              <a:t>2.2 Background analysis: example of a nursing school</a:t>
            </a:r>
          </a:p>
          <a:p>
            <a:pPr marL="0" indent="0">
              <a:buNone/>
            </a:pPr>
            <a:r>
              <a:rPr lang="en-GB" sz="2800" dirty="0"/>
              <a:t>2.3 Intervention goals of the nursing school</a:t>
            </a:r>
          </a:p>
          <a:p>
            <a:pPr marL="0" indent="0">
              <a:buNone/>
            </a:pPr>
            <a:r>
              <a:rPr lang="en-GB" sz="2800" dirty="0"/>
              <a:t>2.4 Intervention goals of management</a:t>
            </a:r>
          </a:p>
          <a:p>
            <a:pPr marL="0" indent="0">
              <a:buNone/>
            </a:pPr>
            <a:r>
              <a:rPr lang="en-GB" sz="2800" dirty="0"/>
              <a:t>3. Intervention steps</a:t>
            </a:r>
          </a:p>
          <a:p>
            <a:pPr marL="0" indent="0">
              <a:buNone/>
            </a:pPr>
            <a:r>
              <a:rPr lang="en-GB" sz="2800" dirty="0"/>
              <a:t>4. Evaluation</a:t>
            </a:r>
          </a:p>
          <a:p>
            <a:pPr marL="0" indent="0">
              <a:buNone/>
            </a:pPr>
            <a:r>
              <a:rPr lang="en-GB" sz="2800" dirty="0"/>
              <a:t>5. Permanent Establishment</a:t>
            </a:r>
          </a:p>
          <a:p>
            <a:pPr marL="0" indent="0">
              <a:buNone/>
            </a:pPr>
            <a:r>
              <a:rPr lang="en-GB" sz="2800" dirty="0"/>
              <a:t>Bibliography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9FD0B6-2D58-424E-B5A5-80ED897C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FC00-76EB-4F73-ACE0-BE7862929487}" type="slidenum">
              <a:rPr lang="de-DE" smtClean="0"/>
              <a:t>1</a:t>
            </a:fld>
            <a:endParaRPr lang="de-DE"/>
          </a:p>
        </p:txBody>
      </p:sp>
      <p:pic>
        <p:nvPicPr>
          <p:cNvPr id="4" name="Structure.m4a" descr="Structure.m4a">
            <a:hlinkClick r:id="" action="ppaction://media"/>
            <a:extLst>
              <a:ext uri="{FF2B5EF4-FFF2-40B4-BE49-F238E27FC236}">
                <a16:creationId xmlns:a16="http://schemas.microsoft.com/office/drawing/2014/main" id="{78FF854A-D65D-BB4C-A341-FC99BC6AB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6492" y="466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4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AC1300-AEDC-4908-99DF-8A3FDA053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17910"/>
            <a:ext cx="6282266" cy="1456267"/>
          </a:xfrm>
        </p:spPr>
        <p:txBody>
          <a:bodyPr>
            <a:normAutofit/>
          </a:bodyPr>
          <a:lstStyle/>
          <a:p>
            <a:r>
              <a:rPr lang="en-GB" dirty="0"/>
              <a:t>1. Hypothesis</a:t>
            </a:r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2C884559-9438-4ED1-A2A6-728868651B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80417"/>
              </p:ext>
            </p:extLst>
          </p:nvPr>
        </p:nvGraphicFramePr>
        <p:xfrm>
          <a:off x="685802" y="1443319"/>
          <a:ext cx="6282266" cy="4347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E96203-6B05-5548-8C02-01648746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5FFC00-76EB-4F73-ACE0-BE7862929487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  <p:pic>
        <p:nvPicPr>
          <p:cNvPr id="10" name="Grafik 9" descr="Obstschüssel">
            <a:extLst>
              <a:ext uri="{FF2B5EF4-FFF2-40B4-BE49-F238E27FC236}">
                <a16:creationId xmlns:a16="http://schemas.microsoft.com/office/drawing/2014/main" id="{E515757D-C431-3D4B-AE6D-8CC04F648E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90936" y="1668042"/>
            <a:ext cx="3445714" cy="344571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Hypothesis.m4a" descr="Hypothesis.m4a">
            <a:hlinkClick r:id="" action="ppaction://media"/>
            <a:extLst>
              <a:ext uri="{FF2B5EF4-FFF2-40B4-BE49-F238E27FC236}">
                <a16:creationId xmlns:a16="http://schemas.microsoft.com/office/drawing/2014/main" id="{D1984085-148D-8C43-AE3B-1C0BC2B45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66702" y="4978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8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376F5-F997-4119-8269-23F347EED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7910"/>
            <a:ext cx="10131425" cy="1456267"/>
          </a:xfrm>
        </p:spPr>
        <p:txBody>
          <a:bodyPr>
            <a:normAutofit/>
          </a:bodyPr>
          <a:lstStyle/>
          <a:p>
            <a:r>
              <a:rPr lang="en-GB" dirty="0"/>
              <a:t>2. Problem overview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41DF57-F5C8-6B42-839B-8D4B8698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5FFC00-76EB-4F73-ACE0-BE7862929487}" type="slidenum">
              <a:rPr lang="de-DE"/>
              <a:pPr>
                <a:spcAft>
                  <a:spcPts val="600"/>
                </a:spcAft>
              </a:pPr>
              <a:t>3</a:t>
            </a:fld>
            <a:endParaRPr lang="de-DE"/>
          </a:p>
        </p:txBody>
      </p:sp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2AEE4163-0B5A-6F44-8B99-9603427B2D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136984"/>
              </p:ext>
            </p:extLst>
          </p:nvPr>
        </p:nvGraphicFramePr>
        <p:xfrm>
          <a:off x="649941" y="980592"/>
          <a:ext cx="11187113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7" name="Inhaltsplatzhalter 2">
            <a:extLst>
              <a:ext uri="{FF2B5EF4-FFF2-40B4-BE49-F238E27FC236}">
                <a16:creationId xmlns:a16="http://schemas.microsoft.com/office/drawing/2014/main" id="{F2CB1A07-AB3C-49C0-A329-F64474A72E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606531"/>
              </p:ext>
            </p:extLst>
          </p:nvPr>
        </p:nvGraphicFramePr>
        <p:xfrm>
          <a:off x="614080" y="2909681"/>
          <a:ext cx="10131425" cy="3858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3" name="Problem overview.m4a" descr="Problem overview.m4a">
            <a:hlinkClick r:id="" action="ppaction://media"/>
            <a:extLst>
              <a:ext uri="{FF2B5EF4-FFF2-40B4-BE49-F238E27FC236}">
                <a16:creationId xmlns:a16="http://schemas.microsoft.com/office/drawing/2014/main" id="{EB1EAE1F-24F9-9F44-AD57-EA99A20D4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07938" y="4786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23706-EA94-48FF-A217-C93138C17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791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2.1 Nursing students in Germany and their lifestyle habits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716D1C-3D3D-D943-9BA4-15D64892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5FFC00-76EB-4F73-ACE0-BE7862929487}" type="slidenum">
              <a:rPr lang="de-DE" smtClean="0"/>
              <a:pPr>
                <a:spcAft>
                  <a:spcPts val="600"/>
                </a:spcAft>
              </a:pPr>
              <a:t>4</a:t>
            </a:fld>
            <a:endParaRPr lang="de-DE"/>
          </a:p>
        </p:txBody>
      </p:sp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0EC6F7D1-C109-4B69-87CF-39B342791F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442857"/>
              </p:ext>
            </p:extLst>
          </p:nvPr>
        </p:nvGraphicFramePr>
        <p:xfrm>
          <a:off x="685800" y="2406400"/>
          <a:ext cx="10896600" cy="4310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Students in get. I.m4a" descr="Students in get. I.m4a">
            <a:hlinkClick r:id="" action="ppaction://media"/>
            <a:extLst>
              <a:ext uri="{FF2B5EF4-FFF2-40B4-BE49-F238E27FC236}">
                <a16:creationId xmlns:a16="http://schemas.microsoft.com/office/drawing/2014/main" id="{ADED29F7-2769-B649-8FFB-7B09BF9A2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2338" y="10677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6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36B79D2-F4BA-4899-BA25-830448780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375D69-051B-4FE1-9777-FDED16461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16C45A-0274-4DA9-B3A0-39DE61A7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923706-EA94-48FF-A217-C93138C17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2.1 Nursing students in Germany and their lifestyle habits </a:t>
            </a: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26C43BA1-F91D-413B-9D47-D0B3B1788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716D1C-3D3D-D943-9BA4-15D64892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6222489"/>
            <a:ext cx="551167" cy="3778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5FFC00-76EB-4F73-ACE0-BE7862929487}" type="slidenum">
              <a:rPr lang="de-DE" smtClean="0"/>
              <a:pPr>
                <a:spcAft>
                  <a:spcPts val="600"/>
                </a:spcAft>
              </a:pPr>
              <a:t>5</a:t>
            </a:fld>
            <a:endParaRPr lang="de-DE"/>
          </a:p>
        </p:txBody>
      </p:sp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0EC6F7D1-C109-4B69-87CF-39B342791F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8193295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Students ger. II 2.m4a" descr="Students ger. II 2.m4a">
            <a:hlinkClick r:id="" action="ppaction://media"/>
            <a:extLst>
              <a:ext uri="{FF2B5EF4-FFF2-40B4-BE49-F238E27FC236}">
                <a16:creationId xmlns:a16="http://schemas.microsoft.com/office/drawing/2014/main" id="{388F1F3E-8A66-1441-9C12-7F5F79720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17815" y="49817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40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6B79D2-F4BA-4899-BA25-830448780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75D69-051B-4FE1-9777-FDED16461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16C45A-0274-4DA9-B3A0-39DE61A7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3CA45D-D5FC-4EE6-8CDC-4F05BE45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2.2 Background analysis using the example of a nursing school</a:t>
            </a: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6C43BA1-F91D-413B-9D47-D0B3B1788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F5A8C4-8C4C-B741-8245-C683E296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6222489"/>
            <a:ext cx="551167" cy="3778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5FFC00-76EB-4F73-ACE0-BE7862929487}" type="slidenum">
              <a:rPr lang="de-DE" smtClean="0"/>
              <a:pPr>
                <a:spcAft>
                  <a:spcPts val="600"/>
                </a:spcAft>
              </a:pPr>
              <a:t>6</a:t>
            </a:fld>
            <a:endParaRPr lang="de-DE"/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169FC534-1523-4471-AFD6-882F200167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68845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WhatsApp Audio 2020-06-28 at 17.32.58" descr="WhatsApp Audio 2020-06-28 at 17.32.58">
            <a:hlinkClick r:id="" action="ppaction://media"/>
            <a:extLst>
              <a:ext uri="{FF2B5EF4-FFF2-40B4-BE49-F238E27FC236}">
                <a16:creationId xmlns:a16="http://schemas.microsoft.com/office/drawing/2014/main" id="{A7A0CF51-E8CC-B944-A80D-986BB2C73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00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336B79D2-F4BA-4899-BA25-830448780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C1375D69-051B-4FE1-9777-FDED16461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C716C45A-0274-4DA9-B3A0-39DE61A7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C1C928-6EA9-428F-9B93-5E3A4E0A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2.2 Background analysis using the example of a nursing school</a:t>
            </a:r>
          </a:p>
        </p:txBody>
      </p:sp>
      <p:sp useBgFill="1">
        <p:nvSpPr>
          <p:cNvPr id="23" name="Freeform: Shape 17">
            <a:extLst>
              <a:ext uri="{FF2B5EF4-FFF2-40B4-BE49-F238E27FC236}">
                <a16:creationId xmlns:a16="http://schemas.microsoft.com/office/drawing/2014/main" id="{26C43BA1-F91D-413B-9D47-D0B3B1788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F19AD5-82A0-524C-8B65-1651C805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6222489"/>
            <a:ext cx="551167" cy="3778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5FFC00-76EB-4F73-ACE0-BE7862929487}" type="slidenum">
              <a:rPr lang="de-DE" smtClean="0"/>
              <a:pPr>
                <a:spcAft>
                  <a:spcPts val="600"/>
                </a:spcAft>
              </a:pPr>
              <a:t>7</a:t>
            </a:fld>
            <a:endParaRPr lang="de-DE"/>
          </a:p>
        </p:txBody>
      </p:sp>
      <p:graphicFrame>
        <p:nvGraphicFramePr>
          <p:cNvPr id="24" name="Inhaltsplatzhalter 2">
            <a:extLst>
              <a:ext uri="{FF2B5EF4-FFF2-40B4-BE49-F238E27FC236}">
                <a16:creationId xmlns:a16="http://schemas.microsoft.com/office/drawing/2014/main" id="{A69A3507-199A-44DD-8BB6-5E9AF53958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876813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Individual protection.m4a" descr="Individual protection.m4a">
            <a:hlinkClick r:id="" action="ppaction://media"/>
            <a:extLst>
              <a:ext uri="{FF2B5EF4-FFF2-40B4-BE49-F238E27FC236}">
                <a16:creationId xmlns:a16="http://schemas.microsoft.com/office/drawing/2014/main" id="{D23071EC-CA39-EB4B-B123-B8A124825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15456" y="50110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97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6B79D2-F4BA-4899-BA25-830448780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75D69-051B-4FE1-9777-FDED16461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16C45A-0274-4DA9-B3A0-39DE61A7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F663BD-E8B3-4C17-9C3C-58A9B12A6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2.2 Background analysis using the example of a nursing school</a:t>
            </a: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6C43BA1-F91D-413B-9D47-D0B3B1788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379DA-ED08-D34B-A99A-3E644D0E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6222489"/>
            <a:ext cx="551167" cy="3778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5FFC00-76EB-4F73-ACE0-BE7862929487}" type="slidenum">
              <a:rPr lang="de-DE" smtClean="0"/>
              <a:pPr>
                <a:spcAft>
                  <a:spcPts val="600"/>
                </a:spcAft>
              </a:pPr>
              <a:t>8</a:t>
            </a:fld>
            <a:endParaRPr lang="de-DE"/>
          </a:p>
        </p:txBody>
      </p:sp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D2B49B3A-0D83-4C36-BFF6-AA82FF23E4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606567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Institutional Framework.m4a" descr="Institutional Framework.m4a">
            <a:hlinkClick r:id="" action="ppaction://media"/>
            <a:extLst>
              <a:ext uri="{FF2B5EF4-FFF2-40B4-BE49-F238E27FC236}">
                <a16:creationId xmlns:a16="http://schemas.microsoft.com/office/drawing/2014/main" id="{2BBE3933-AAE3-2642-BD0E-6770909EB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6841" y="49700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68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immel">
  <a:themeElements>
    <a:clrScheme name="Blaugrü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Himme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imme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1078</Words>
  <Application>Microsoft Macintosh PowerPoint</Application>
  <PresentationFormat>Breitbild</PresentationFormat>
  <Paragraphs>135</Paragraphs>
  <Slides>19</Slides>
  <Notes>18</Notes>
  <HiddenSlides>0</HiddenSlides>
  <MMClips>18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Wingdings 3</vt:lpstr>
      <vt:lpstr>Himmel</vt:lpstr>
      <vt:lpstr>Healthy eating - Healthy nurses: Capacity building in nursing education for nursing management – an example of health promotion of nutrition    </vt:lpstr>
      <vt:lpstr>Structure</vt:lpstr>
      <vt:lpstr>1. Hypothesis</vt:lpstr>
      <vt:lpstr>2. Problem overview</vt:lpstr>
      <vt:lpstr>2.1 Nursing students in Germany and their lifestyle habits </vt:lpstr>
      <vt:lpstr>2.1 Nursing students in Germany and their lifestyle habits </vt:lpstr>
      <vt:lpstr>2.2 Background analysis using the example of a nursing school</vt:lpstr>
      <vt:lpstr>2.2 Background analysis using the example of a nursing school</vt:lpstr>
      <vt:lpstr>2.2 Background analysis using the example of a nursing school</vt:lpstr>
      <vt:lpstr>2.3 Intervention goals of the nursing school</vt:lpstr>
      <vt:lpstr>2.3 Intervention goals of the nursing school</vt:lpstr>
      <vt:lpstr>2.4 Intervention goals of management</vt:lpstr>
      <vt:lpstr>2.4 Intervention goals of management</vt:lpstr>
      <vt:lpstr>3. Intervention steps</vt:lpstr>
      <vt:lpstr>3. Intervention steps</vt:lpstr>
      <vt:lpstr>3. Intervention steps</vt:lpstr>
      <vt:lpstr>4. Evaluation</vt:lpstr>
      <vt:lpstr>5. Permanent establishment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eating   Healthy nurses:  Capacity building in nursing education for nursing management. – an example of health promotion of nutrition    </dc:title>
  <dc:creator>Dominic Advanii</dc:creator>
  <cp:lastModifiedBy>Dominic Advanii</cp:lastModifiedBy>
  <cp:revision>33</cp:revision>
  <dcterms:created xsi:type="dcterms:W3CDTF">2020-06-18T12:39:26Z</dcterms:created>
  <dcterms:modified xsi:type="dcterms:W3CDTF">2020-06-29T12:39:32Z</dcterms:modified>
</cp:coreProperties>
</file>